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F09E6-2FF2-424D-872C-9F3452FA6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402232-4A71-4BAB-B9E5-10C8ACF7C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FFE79-ADA0-491A-9D43-E83B31ECF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8BDA-12DC-43D5-B879-869DB97134C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2623-C56E-47F4-B775-F77B088B0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9785C-D71A-48E9-AA15-EABCA2A51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43A0-2B62-470B-B59C-7B43B408E9B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858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F349-4B2E-4557-8C64-F7E25101D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E41A20-E1AD-4451-8498-FE375B4F3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F815-3AE2-44FF-AF47-E1396DD9F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8BDA-12DC-43D5-B879-869DB97134C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06672-AD8A-49E6-982B-0C09B77D7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BD698-79AF-43FD-B460-86B8850BC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43A0-2B62-470B-B59C-7B43B408E9B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480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719039-E59C-4B42-AB8F-FF9D486EE5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584A6-743B-4D52-B85C-E424AED81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BF918-0DE2-441D-9E2A-C07A1249C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8BDA-12DC-43D5-B879-869DB97134C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10B63-9920-4FAE-AFEC-0E3F30FBD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10FE1-CF62-4D30-8426-122631171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43A0-2B62-470B-B59C-7B43B408E9B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36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8275B-1051-4EBC-A9C5-3897873F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E1472-AEDF-461C-9157-3DCD268B4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6BB8B-B9DE-43CE-ACE8-4FB418F1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8BDA-12DC-43D5-B879-869DB97134C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A984A-CE89-4F69-B2FE-FDC0E6D07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840E5-5A37-4AF1-A97F-E05266D0F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43A0-2B62-470B-B59C-7B43B408E9B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859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3FBB6-C1D6-4E2C-A59A-351AF6B22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B7146-DD31-4D8E-BF4F-A4E04CEF6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489B8-E94E-453C-9F9C-F968EF14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8BDA-12DC-43D5-B879-869DB97134C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6660F-76E2-4561-B3F9-826BE5B6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419B0-1C47-43BA-B3B2-1757874F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43A0-2B62-470B-B59C-7B43B408E9B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625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D6B44-803A-445B-B12B-D639B5D29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626DA-C65B-48F1-918D-AFCCA10E7F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E290D-017E-4F10-93FC-C70B53472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E12C8-1143-4DEC-A4CE-5829BB6C1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8BDA-12DC-43D5-B879-869DB97134C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34368-E356-4F6A-99D4-9D7F179D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712E99-29FC-4869-871C-E746C8BC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43A0-2B62-470B-B59C-7B43B408E9B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999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0548D-3CD2-4E72-991B-29E71E888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3D4C8-5579-4270-A888-8155F14A3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0F9B2-84CA-4AE0-A236-BBC75F36E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2DD001-1B84-423A-AAC6-53FC05CD2E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5351D8-8B48-4CAC-8946-5CFF23FFE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9AD639-A0F1-4768-A1C7-27D9DCBEC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8BDA-12DC-43D5-B879-869DB97134C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9C2BC4-A17F-4534-AF50-0420008AA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1D5D52-75A2-4B47-B945-C21029781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43A0-2B62-470B-B59C-7B43B408E9B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566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EF84-F2FE-40E8-85CE-30C53EA2E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341ED4-0B88-4EC7-B6C1-57DDB0E04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8BDA-12DC-43D5-B879-869DB97134C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3C6683-DF9B-4A58-A12D-7251C3010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8DE3B-B7BF-4D04-9DDD-E5FC09CE7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43A0-2B62-470B-B59C-7B43B408E9B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70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80E952-EBAD-4013-9BBB-29B97E94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8BDA-12DC-43D5-B879-869DB97134C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F4D533-4CC9-4135-AAFF-08248B5F9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BED20-F53D-499B-9C44-E2AB92E37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43A0-2B62-470B-B59C-7B43B408E9B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745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63192-661C-4FBB-8398-95A588607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4C889-8C51-438D-93FD-5059C7FFC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96AFEE-56EB-4692-AF77-BE9061F83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59672-40A6-46BE-BB60-8EEF3E31A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8BDA-12DC-43D5-B879-869DB97134C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59B80-0B3E-4673-9EC7-F21330A09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EEE2B-0B22-451B-828F-864C30175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43A0-2B62-470B-B59C-7B43B408E9B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928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46432-646A-4267-B336-F243A9449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AAA777-F3E4-41CE-9BC2-1674D243E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B179B7-1E60-4AD6-8092-9DC6F8457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5D804-2FF7-43C1-9A6F-2557FAF07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8BDA-12DC-43D5-B879-869DB97134C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0F224-5E21-452F-BCE3-0EC726A45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80E56-48C5-4846-A0CB-2D9C6733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43A0-2B62-470B-B59C-7B43B408E9B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176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B1E39C-D5D2-460A-80F9-F3F002C9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36A23-4C51-4CC4-BE2D-E3CD34389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1D077-6CA1-46E6-8A0C-66CF5A2542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C8BDA-12DC-43D5-B879-869DB97134C3}" type="datetimeFigureOut">
              <a:rPr lang="es-MX" smtClean="0"/>
              <a:t>23/04/2020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E1B6E-A0BE-47A8-A1D7-DAF501F0B8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935D9-B0B6-4AB1-A9BC-A7F58C0493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43A0-2B62-470B-B59C-7B43B408E9B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37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kedin.com/in/jvazquezh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826173" y="1009580"/>
            <a:ext cx="1485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Company name</a:t>
            </a:r>
          </a:p>
        </p:txBody>
      </p:sp>
      <p:sp>
        <p:nvSpPr>
          <p:cNvPr id="2" name="Rectangle 1"/>
          <p:cNvSpPr/>
          <p:nvPr/>
        </p:nvSpPr>
        <p:spPr>
          <a:xfrm>
            <a:off x="3177013" y="2186334"/>
            <a:ext cx="1191625" cy="3733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65733" y="2186334"/>
            <a:ext cx="1191625" cy="3733800"/>
          </a:xfrm>
          <a:prstGeom prst="rect">
            <a:avLst/>
          </a:prstGeom>
          <a:solidFill>
            <a:srgbClr val="F8F8F8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77013" y="1424335"/>
            <a:ext cx="1191625" cy="66821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63500" sx="102000" sy="102000" algn="ctr" rotWithShape="0">
                    <a:prstClr val="white">
                      <a:alpha val="40000"/>
                    </a:prstClr>
                  </a:outerShdw>
                </a:effectLst>
              </a:rPr>
              <a:t>Acciones</a:t>
            </a:r>
            <a:endParaRPr lang="en-US" b="1" dirty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63500" sx="102000" sy="102000" algn="ctr" rotWithShape="0">
                  <a:prstClr val="white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65733" y="1424335"/>
            <a:ext cx="1191625" cy="66821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63500" sx="102000" sy="102000" algn="ctr" rotWithShape="0">
                    <a:prstClr val="white">
                      <a:alpha val="40000"/>
                    </a:prstClr>
                  </a:outerShdw>
                </a:effectLst>
              </a:rPr>
              <a:t>Asignado</a:t>
            </a:r>
            <a:endParaRPr lang="en-US" b="1" dirty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63500" sx="102000" sy="102000" algn="ctr" rotWithShape="0">
                  <a:prstClr val="white">
                    <a:alpha val="40000"/>
                  </a:prstClr>
                </a:outerShdw>
              </a:effectLst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10766533" y="2186334"/>
            <a:ext cx="1191625" cy="3733800"/>
          </a:xfrm>
          <a:prstGeom prst="rect">
            <a:avLst/>
          </a:prstGeom>
          <a:solidFill>
            <a:srgbClr val="F8F8F8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0766533" y="1424334"/>
            <a:ext cx="1191625" cy="66821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err="1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63500" sx="102000" sy="102000" algn="ctr" rotWithShape="0">
                    <a:prstClr val="white">
                      <a:alpha val="40000"/>
                    </a:prstClr>
                  </a:outerShdw>
                </a:effectLst>
              </a:rPr>
              <a:t>Termiando</a:t>
            </a:r>
            <a:endParaRPr lang="en-US" sz="1700" b="1" dirty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63500" sx="102000" sy="102000" algn="ctr" rotWithShape="0">
                  <a:prstClr val="white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54899" y="2186334"/>
            <a:ext cx="1008298" cy="3733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52441" y="1424335"/>
            <a:ext cx="2016596" cy="5744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err="1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63500" sx="102000" sy="102000" algn="ctr" rotWithShape="0">
                    <a:prstClr val="white">
                      <a:alpha val="40000"/>
                    </a:prstClr>
                  </a:outerShdw>
                </a:effectLst>
              </a:rPr>
              <a:t>En</a:t>
            </a: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63500" sx="102000" sy="102000" algn="ctr" rotWithShape="0">
                    <a:prstClr val="white">
                      <a:alpha val="40000"/>
                    </a:prstClr>
                  </a:outerShdw>
                </a:effectLst>
              </a:rPr>
              <a:t> </a:t>
            </a:r>
            <a:r>
              <a:rPr lang="en-US" b="1" dirty="0" err="1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63500" sx="102000" sy="102000" algn="ctr" rotWithShape="0">
                    <a:prstClr val="white">
                      <a:alpha val="40000"/>
                    </a:prstClr>
                  </a:outerShdw>
                </a:effectLst>
              </a:rPr>
              <a:t>proceso</a:t>
            </a:r>
            <a:endParaRPr lang="en-US" b="1" dirty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63500" sx="102000" sy="102000" algn="ctr" rotWithShape="0">
                  <a:prstClr val="white">
                    <a:alpha val="40000"/>
                  </a:prstClr>
                </a:outerShdw>
              </a:effectLst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5554899" y="1805335"/>
            <a:ext cx="1008298" cy="28721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63500" sx="102000" sy="102000" algn="ctr" rotWithShape="0">
                    <a:prstClr val="white">
                      <a:alpha val="40000"/>
                    </a:prstClr>
                  </a:outerShdw>
                </a:effectLst>
              </a:rPr>
              <a:t>Trabajando</a:t>
            </a:r>
            <a:endParaRPr lang="en-US" sz="1200" b="1" dirty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63500" sx="102000" sy="102000" algn="ctr" rotWithShape="0">
                  <a:prstClr val="white">
                    <a:alpha val="40000"/>
                  </a:prstClr>
                </a:outerShdw>
              </a:effectLst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6560739" y="1805335"/>
            <a:ext cx="1008298" cy="28721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63500" sx="102000" sy="102000" algn="ctr" rotWithShape="0">
                    <a:prstClr val="white">
                      <a:alpha val="40000"/>
                    </a:prstClr>
                  </a:outerShdw>
                </a:effectLst>
              </a:rPr>
              <a:t>Terminado</a:t>
            </a:r>
            <a:endParaRPr lang="en-US" sz="1400" b="1" dirty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63500" sx="102000" sy="102000" algn="ctr" rotWithShape="0">
                  <a:prstClr val="white">
                    <a:alpha val="40000"/>
                  </a:prstClr>
                </a:outerShdw>
              </a:effectLst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6560739" y="2186334"/>
            <a:ext cx="1008298" cy="3733800"/>
          </a:xfrm>
          <a:prstGeom prst="rect">
            <a:avLst/>
          </a:prstGeom>
          <a:solidFill>
            <a:srgbClr val="F8F8F8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7569037" y="2186334"/>
            <a:ext cx="1008298" cy="3733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7566579" y="1424335"/>
            <a:ext cx="2016596" cy="5744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err="1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63500" sx="102000" sy="102000" algn="ctr" rotWithShape="0">
                    <a:prstClr val="white">
                      <a:alpha val="40000"/>
                    </a:prstClr>
                  </a:outerShdw>
                </a:effectLst>
              </a:rPr>
              <a:t>En</a:t>
            </a: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63500" sx="102000" sy="102000" algn="ctr" rotWithShape="0">
                    <a:prstClr val="white">
                      <a:alpha val="40000"/>
                    </a:prstClr>
                  </a:outerShdw>
                </a:effectLst>
              </a:rPr>
              <a:t> </a:t>
            </a:r>
            <a:r>
              <a:rPr lang="en-US" b="1" dirty="0" err="1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63500" sx="102000" sy="102000" algn="ctr" rotWithShape="0">
                    <a:prstClr val="white">
                      <a:alpha val="40000"/>
                    </a:prstClr>
                  </a:outerShdw>
                </a:effectLst>
              </a:rPr>
              <a:t>autorización</a:t>
            </a:r>
            <a:endParaRPr lang="en-US" b="1" dirty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63500" sx="102000" sy="102000" algn="ctr" rotWithShape="0">
                  <a:prstClr val="white">
                    <a:alpha val="40000"/>
                  </a:prstClr>
                </a:outerShdw>
              </a:effectLst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7569037" y="1805335"/>
            <a:ext cx="1008298" cy="28721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63500" sx="102000" sy="102000" algn="ctr" rotWithShape="0">
                    <a:prstClr val="white">
                      <a:alpha val="40000"/>
                    </a:prstClr>
                  </a:outerShdw>
                </a:effectLst>
              </a:rPr>
              <a:t>Revision</a:t>
            </a:r>
          </a:p>
        </p:txBody>
      </p:sp>
      <p:sp>
        <p:nvSpPr>
          <p:cNvPr id="216" name="Rectangle 215"/>
          <p:cNvSpPr/>
          <p:nvPr/>
        </p:nvSpPr>
        <p:spPr>
          <a:xfrm>
            <a:off x="8574877" y="1805335"/>
            <a:ext cx="1008298" cy="28721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63500" sx="102000" sy="102000" algn="ctr" rotWithShape="0">
                    <a:prstClr val="white">
                      <a:alpha val="40000"/>
                    </a:prstClr>
                  </a:outerShdw>
                </a:effectLst>
              </a:rPr>
              <a:t>Autorizado</a:t>
            </a:r>
            <a:endParaRPr lang="en-US" sz="1400" b="1" dirty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63500" sx="102000" sy="102000" algn="ctr" rotWithShape="0">
                  <a:prstClr val="white">
                    <a:alpha val="40000"/>
                  </a:prstClr>
                </a:outerShdw>
              </a:effectLst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8574877" y="2186334"/>
            <a:ext cx="1008298" cy="3733800"/>
          </a:xfrm>
          <a:prstGeom prst="rect">
            <a:avLst/>
          </a:prstGeom>
          <a:solidFill>
            <a:srgbClr val="F8F8F8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9580277" y="2186334"/>
            <a:ext cx="1189161" cy="3733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9580277" y="1424335"/>
            <a:ext cx="1189161" cy="66821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63500" sx="102000" sy="102000" algn="ctr" rotWithShape="0">
                    <a:prstClr val="white">
                      <a:alpha val="40000"/>
                    </a:prstClr>
                  </a:outerShdw>
                </a:effectLst>
              </a:rPr>
              <a:t>Entregado</a:t>
            </a:r>
            <a:endParaRPr lang="en-US" b="1" dirty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63500" sx="102000" sy="102000" algn="ctr" rotWithShape="0">
                  <a:prstClr val="white">
                    <a:alpha val="40000"/>
                  </a:prstClr>
                </a:outerShdw>
              </a:effectLst>
            </a:endParaRPr>
          </a:p>
        </p:txBody>
      </p:sp>
      <p:sp>
        <p:nvSpPr>
          <p:cNvPr id="226" name="Rectangle 19"/>
          <p:cNvSpPr/>
          <p:nvPr/>
        </p:nvSpPr>
        <p:spPr>
          <a:xfrm rot="-60000">
            <a:off x="3303379" y="2296558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FC000">
                  <a:lumMod val="85000"/>
                  <a:lumOff val="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ABC</a:t>
            </a:r>
          </a:p>
        </p:txBody>
      </p:sp>
      <p:sp>
        <p:nvSpPr>
          <p:cNvPr id="227" name="Rectangle 19"/>
          <p:cNvSpPr/>
          <p:nvPr/>
        </p:nvSpPr>
        <p:spPr>
          <a:xfrm rot="-60000">
            <a:off x="3512484" y="2792669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FC000">
                  <a:lumMod val="85000"/>
                  <a:lumOff val="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</a:t>
            </a:r>
          </a:p>
        </p:txBody>
      </p:sp>
      <p:sp>
        <p:nvSpPr>
          <p:cNvPr id="228" name="Rectangle 19"/>
          <p:cNvSpPr/>
          <p:nvPr/>
        </p:nvSpPr>
        <p:spPr>
          <a:xfrm rot="-60000">
            <a:off x="3262208" y="3273510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FC000">
                  <a:lumMod val="85000"/>
                  <a:lumOff val="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GHI</a:t>
            </a:r>
          </a:p>
        </p:txBody>
      </p:sp>
      <p:sp>
        <p:nvSpPr>
          <p:cNvPr id="229" name="Rectangle 19"/>
          <p:cNvSpPr/>
          <p:nvPr/>
        </p:nvSpPr>
        <p:spPr>
          <a:xfrm rot="-60000">
            <a:off x="3496950" y="4111708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chemeClr val="accent5">
                  <a:lumMod val="40000"/>
                  <a:lumOff val="60000"/>
                </a:schemeClr>
              </a:gs>
              <a:gs pos="0">
                <a:srgbClr val="B5D3DD"/>
              </a:gs>
              <a:gs pos="100000">
                <a:srgbClr val="00B0F0">
                  <a:lumMod val="70000"/>
                  <a:lumOff val="30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JKL</a:t>
            </a:r>
          </a:p>
        </p:txBody>
      </p:sp>
      <p:sp>
        <p:nvSpPr>
          <p:cNvPr id="230" name="Rectangle 19"/>
          <p:cNvSpPr/>
          <p:nvPr/>
        </p:nvSpPr>
        <p:spPr>
          <a:xfrm rot="-60000">
            <a:off x="3262208" y="4607819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chemeClr val="accent5">
                  <a:lumMod val="40000"/>
                  <a:lumOff val="60000"/>
                </a:schemeClr>
              </a:gs>
              <a:gs pos="0">
                <a:srgbClr val="B5D3DD"/>
              </a:gs>
              <a:gs pos="100000">
                <a:srgbClr val="00B0F0">
                  <a:lumMod val="70000"/>
                  <a:lumOff val="30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MNO</a:t>
            </a:r>
          </a:p>
        </p:txBody>
      </p:sp>
      <p:sp>
        <p:nvSpPr>
          <p:cNvPr id="231" name="Rectangle 19"/>
          <p:cNvSpPr/>
          <p:nvPr/>
        </p:nvSpPr>
        <p:spPr>
          <a:xfrm rot="-60000">
            <a:off x="1347716" y="1823528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chemeClr val="accent5">
                  <a:lumMod val="40000"/>
                  <a:lumOff val="60000"/>
                </a:schemeClr>
              </a:gs>
              <a:gs pos="0">
                <a:srgbClr val="B5D3DD"/>
              </a:gs>
              <a:gs pos="100000">
                <a:srgbClr val="00B0F0">
                  <a:lumMod val="70000"/>
                  <a:lumOff val="30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PQR</a:t>
            </a:r>
          </a:p>
        </p:txBody>
      </p:sp>
      <p:sp>
        <p:nvSpPr>
          <p:cNvPr id="235" name="Rectangle 19"/>
          <p:cNvSpPr/>
          <p:nvPr/>
        </p:nvSpPr>
        <p:spPr>
          <a:xfrm rot="-60000">
            <a:off x="3366653" y="5185675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chemeClr val="accent3">
                  <a:lumMod val="40000"/>
                  <a:lumOff val="60000"/>
                </a:schemeClr>
              </a:gs>
              <a:gs pos="0">
                <a:srgbClr val="C4D0AC"/>
              </a:gs>
              <a:gs pos="100000">
                <a:srgbClr val="94E53B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</a:t>
            </a:r>
          </a:p>
        </p:txBody>
      </p:sp>
      <p:sp>
        <p:nvSpPr>
          <p:cNvPr id="236" name="Rectangle 19"/>
          <p:cNvSpPr/>
          <p:nvPr/>
        </p:nvSpPr>
        <p:spPr>
          <a:xfrm rot="-60000">
            <a:off x="262989" y="2754757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chemeClr val="accent3">
                  <a:lumMod val="40000"/>
                  <a:lumOff val="60000"/>
                </a:schemeClr>
              </a:gs>
              <a:gs pos="0">
                <a:srgbClr val="C4D0AC"/>
              </a:gs>
              <a:gs pos="100000">
                <a:srgbClr val="94E53B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VWX</a:t>
            </a:r>
          </a:p>
        </p:txBody>
      </p:sp>
      <p:sp>
        <p:nvSpPr>
          <p:cNvPr id="257" name="Rectangle 19"/>
          <p:cNvSpPr/>
          <p:nvPr/>
        </p:nvSpPr>
        <p:spPr>
          <a:xfrm rot="-60000">
            <a:off x="4573791" y="2322717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FC000">
                  <a:lumMod val="85000"/>
                  <a:lumOff val="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XYZ</a:t>
            </a:r>
          </a:p>
        </p:txBody>
      </p:sp>
      <p:sp>
        <p:nvSpPr>
          <p:cNvPr id="258" name="Oval 2"/>
          <p:cNvSpPr/>
          <p:nvPr/>
        </p:nvSpPr>
        <p:spPr>
          <a:xfrm>
            <a:off x="5086300" y="2643535"/>
            <a:ext cx="360025" cy="345948"/>
          </a:xfrm>
          <a:custGeom>
            <a:avLst/>
            <a:gdLst/>
            <a:ahLst/>
            <a:cxnLst/>
            <a:rect l="l" t="t" r="r" b="b"/>
            <a:pathLst>
              <a:path w="2743200" h="3505200">
                <a:moveTo>
                  <a:pt x="1371600" y="0"/>
                </a:moveTo>
                <a:cubicBezTo>
                  <a:pt x="1771399" y="0"/>
                  <a:pt x="2095500" y="324101"/>
                  <a:pt x="2095500" y="723900"/>
                </a:cubicBezTo>
                <a:cubicBezTo>
                  <a:pt x="2095500" y="966497"/>
                  <a:pt x="1976165" y="1181223"/>
                  <a:pt x="1792026" y="1311227"/>
                </a:cubicBezTo>
                <a:cubicBezTo>
                  <a:pt x="2344030" y="1557193"/>
                  <a:pt x="2743200" y="2275953"/>
                  <a:pt x="2743200" y="3124200"/>
                </a:cubicBezTo>
                <a:lnTo>
                  <a:pt x="2741851" y="3161324"/>
                </a:lnTo>
                <a:cubicBezTo>
                  <a:pt x="2390599" y="3373911"/>
                  <a:pt x="1906323" y="3505200"/>
                  <a:pt x="1371600" y="3505200"/>
                </a:cubicBezTo>
                <a:cubicBezTo>
                  <a:pt x="836877" y="3505200"/>
                  <a:pt x="352602" y="3373911"/>
                  <a:pt x="1350" y="3161324"/>
                </a:cubicBezTo>
                <a:cubicBezTo>
                  <a:pt x="86" y="3148988"/>
                  <a:pt x="0" y="3136608"/>
                  <a:pt x="0" y="3124200"/>
                </a:cubicBezTo>
                <a:cubicBezTo>
                  <a:pt x="0" y="2275953"/>
                  <a:pt x="399171" y="1557193"/>
                  <a:pt x="951174" y="1311227"/>
                </a:cubicBezTo>
                <a:cubicBezTo>
                  <a:pt x="767036" y="1181223"/>
                  <a:pt x="647700" y="966497"/>
                  <a:pt x="647700" y="723900"/>
                </a:cubicBezTo>
                <a:cubicBezTo>
                  <a:pt x="647700" y="324101"/>
                  <a:pt x="971801" y="0"/>
                  <a:pt x="1371600" y="0"/>
                </a:cubicBez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27432" rtlCol="0" anchor="b"/>
          <a:lstStyle/>
          <a:p>
            <a:pPr algn="ctr"/>
            <a:r>
              <a:rPr lang="en-US" sz="1400" b="1" dirty="0"/>
              <a:t>T1</a:t>
            </a:r>
          </a:p>
        </p:txBody>
      </p:sp>
      <p:sp>
        <p:nvSpPr>
          <p:cNvPr id="261" name="Rectangle 19"/>
          <p:cNvSpPr/>
          <p:nvPr/>
        </p:nvSpPr>
        <p:spPr>
          <a:xfrm rot="-60000">
            <a:off x="4486704" y="3412262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chemeClr val="accent5">
                  <a:lumMod val="40000"/>
                  <a:lumOff val="60000"/>
                </a:schemeClr>
              </a:gs>
              <a:gs pos="0">
                <a:srgbClr val="B5D3DD"/>
              </a:gs>
              <a:gs pos="100000">
                <a:srgbClr val="00B0F0">
                  <a:lumMod val="70000"/>
                  <a:lumOff val="30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XYZ</a:t>
            </a:r>
          </a:p>
        </p:txBody>
      </p:sp>
      <p:sp>
        <p:nvSpPr>
          <p:cNvPr id="262" name="Oval 2"/>
          <p:cNvSpPr/>
          <p:nvPr/>
        </p:nvSpPr>
        <p:spPr>
          <a:xfrm>
            <a:off x="4999213" y="3733080"/>
            <a:ext cx="360025" cy="345948"/>
          </a:xfrm>
          <a:custGeom>
            <a:avLst/>
            <a:gdLst/>
            <a:ahLst/>
            <a:cxnLst/>
            <a:rect l="l" t="t" r="r" b="b"/>
            <a:pathLst>
              <a:path w="2743200" h="3505200">
                <a:moveTo>
                  <a:pt x="1371600" y="0"/>
                </a:moveTo>
                <a:cubicBezTo>
                  <a:pt x="1771399" y="0"/>
                  <a:pt x="2095500" y="324101"/>
                  <a:pt x="2095500" y="723900"/>
                </a:cubicBezTo>
                <a:cubicBezTo>
                  <a:pt x="2095500" y="966497"/>
                  <a:pt x="1976165" y="1181223"/>
                  <a:pt x="1792026" y="1311227"/>
                </a:cubicBezTo>
                <a:cubicBezTo>
                  <a:pt x="2344030" y="1557193"/>
                  <a:pt x="2743200" y="2275953"/>
                  <a:pt x="2743200" y="3124200"/>
                </a:cubicBezTo>
                <a:lnTo>
                  <a:pt x="2741851" y="3161324"/>
                </a:lnTo>
                <a:cubicBezTo>
                  <a:pt x="2390599" y="3373911"/>
                  <a:pt x="1906323" y="3505200"/>
                  <a:pt x="1371600" y="3505200"/>
                </a:cubicBezTo>
                <a:cubicBezTo>
                  <a:pt x="836877" y="3505200"/>
                  <a:pt x="352602" y="3373911"/>
                  <a:pt x="1350" y="3161324"/>
                </a:cubicBezTo>
                <a:cubicBezTo>
                  <a:pt x="86" y="3148988"/>
                  <a:pt x="0" y="3136608"/>
                  <a:pt x="0" y="3124200"/>
                </a:cubicBezTo>
                <a:cubicBezTo>
                  <a:pt x="0" y="2275953"/>
                  <a:pt x="399171" y="1557193"/>
                  <a:pt x="951174" y="1311227"/>
                </a:cubicBezTo>
                <a:cubicBezTo>
                  <a:pt x="767036" y="1181223"/>
                  <a:pt x="647700" y="966497"/>
                  <a:pt x="647700" y="723900"/>
                </a:cubicBezTo>
                <a:cubicBezTo>
                  <a:pt x="647700" y="324101"/>
                  <a:pt x="971801" y="0"/>
                  <a:pt x="1371600" y="0"/>
                </a:cubicBezTo>
                <a:close/>
              </a:path>
            </a:pathLst>
          </a:custGeom>
          <a:gradFill>
            <a:gsLst>
              <a:gs pos="0">
                <a:srgbClr val="AF1717"/>
              </a:gs>
              <a:gs pos="80000">
                <a:srgbClr val="DE2828"/>
              </a:gs>
              <a:gs pos="100000">
                <a:srgbClr val="E91D1D"/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27432" rtlCol="0" anchor="b"/>
          <a:lstStyle/>
          <a:p>
            <a:pPr algn="ctr"/>
            <a:r>
              <a:rPr lang="en-US" sz="1400" b="1" dirty="0"/>
              <a:t>T2</a:t>
            </a:r>
          </a:p>
        </p:txBody>
      </p:sp>
      <p:sp>
        <p:nvSpPr>
          <p:cNvPr id="263" name="Rectangle 19"/>
          <p:cNvSpPr/>
          <p:nvPr/>
        </p:nvSpPr>
        <p:spPr>
          <a:xfrm rot="-60000">
            <a:off x="4573791" y="4409718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chemeClr val="accent3">
                  <a:lumMod val="40000"/>
                  <a:lumOff val="60000"/>
                </a:schemeClr>
              </a:gs>
              <a:gs pos="0">
                <a:srgbClr val="C4D0AC"/>
              </a:gs>
              <a:gs pos="100000">
                <a:srgbClr val="94E53B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ALE</a:t>
            </a:r>
          </a:p>
        </p:txBody>
      </p:sp>
      <p:sp>
        <p:nvSpPr>
          <p:cNvPr id="264" name="Oval 2"/>
          <p:cNvSpPr/>
          <p:nvPr/>
        </p:nvSpPr>
        <p:spPr>
          <a:xfrm>
            <a:off x="5086300" y="4730536"/>
            <a:ext cx="360025" cy="345948"/>
          </a:xfrm>
          <a:custGeom>
            <a:avLst/>
            <a:gdLst/>
            <a:ahLst/>
            <a:cxnLst/>
            <a:rect l="l" t="t" r="r" b="b"/>
            <a:pathLst>
              <a:path w="2743200" h="3505200">
                <a:moveTo>
                  <a:pt x="1371600" y="0"/>
                </a:moveTo>
                <a:cubicBezTo>
                  <a:pt x="1771399" y="0"/>
                  <a:pt x="2095500" y="324101"/>
                  <a:pt x="2095500" y="723900"/>
                </a:cubicBezTo>
                <a:cubicBezTo>
                  <a:pt x="2095500" y="966497"/>
                  <a:pt x="1976165" y="1181223"/>
                  <a:pt x="1792026" y="1311227"/>
                </a:cubicBezTo>
                <a:cubicBezTo>
                  <a:pt x="2344030" y="1557193"/>
                  <a:pt x="2743200" y="2275953"/>
                  <a:pt x="2743200" y="3124200"/>
                </a:cubicBezTo>
                <a:lnTo>
                  <a:pt x="2741851" y="3161324"/>
                </a:lnTo>
                <a:cubicBezTo>
                  <a:pt x="2390599" y="3373911"/>
                  <a:pt x="1906323" y="3505200"/>
                  <a:pt x="1371600" y="3505200"/>
                </a:cubicBezTo>
                <a:cubicBezTo>
                  <a:pt x="836877" y="3505200"/>
                  <a:pt x="352602" y="3373911"/>
                  <a:pt x="1350" y="3161324"/>
                </a:cubicBezTo>
                <a:cubicBezTo>
                  <a:pt x="86" y="3148988"/>
                  <a:pt x="0" y="3136608"/>
                  <a:pt x="0" y="3124200"/>
                </a:cubicBezTo>
                <a:cubicBezTo>
                  <a:pt x="0" y="2275953"/>
                  <a:pt x="399171" y="1557193"/>
                  <a:pt x="951174" y="1311227"/>
                </a:cubicBezTo>
                <a:cubicBezTo>
                  <a:pt x="767036" y="1181223"/>
                  <a:pt x="647700" y="966497"/>
                  <a:pt x="647700" y="723900"/>
                </a:cubicBezTo>
                <a:cubicBezTo>
                  <a:pt x="647700" y="324101"/>
                  <a:pt x="971801" y="0"/>
                  <a:pt x="1371600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27432" rtlCol="0" anchor="b"/>
          <a:lstStyle/>
          <a:p>
            <a:pPr algn="ctr"/>
            <a:r>
              <a:rPr lang="en-US" sz="1400" b="1" dirty="0"/>
              <a:t>T3</a:t>
            </a:r>
          </a:p>
        </p:txBody>
      </p:sp>
      <p:sp>
        <p:nvSpPr>
          <p:cNvPr id="265" name="Oval 2"/>
          <p:cNvSpPr/>
          <p:nvPr/>
        </p:nvSpPr>
        <p:spPr>
          <a:xfrm>
            <a:off x="4823439" y="4894718"/>
            <a:ext cx="360025" cy="345948"/>
          </a:xfrm>
          <a:custGeom>
            <a:avLst/>
            <a:gdLst/>
            <a:ahLst/>
            <a:cxnLst/>
            <a:rect l="l" t="t" r="r" b="b"/>
            <a:pathLst>
              <a:path w="2743200" h="3505200">
                <a:moveTo>
                  <a:pt x="1371600" y="0"/>
                </a:moveTo>
                <a:cubicBezTo>
                  <a:pt x="1771399" y="0"/>
                  <a:pt x="2095500" y="324101"/>
                  <a:pt x="2095500" y="723900"/>
                </a:cubicBezTo>
                <a:cubicBezTo>
                  <a:pt x="2095500" y="966497"/>
                  <a:pt x="1976165" y="1181223"/>
                  <a:pt x="1792026" y="1311227"/>
                </a:cubicBezTo>
                <a:cubicBezTo>
                  <a:pt x="2344030" y="1557193"/>
                  <a:pt x="2743200" y="2275953"/>
                  <a:pt x="2743200" y="3124200"/>
                </a:cubicBezTo>
                <a:lnTo>
                  <a:pt x="2741851" y="3161324"/>
                </a:lnTo>
                <a:cubicBezTo>
                  <a:pt x="2390599" y="3373911"/>
                  <a:pt x="1906323" y="3505200"/>
                  <a:pt x="1371600" y="3505200"/>
                </a:cubicBezTo>
                <a:cubicBezTo>
                  <a:pt x="836877" y="3505200"/>
                  <a:pt x="352602" y="3373911"/>
                  <a:pt x="1350" y="3161324"/>
                </a:cubicBezTo>
                <a:cubicBezTo>
                  <a:pt x="86" y="3148988"/>
                  <a:pt x="0" y="3136608"/>
                  <a:pt x="0" y="3124200"/>
                </a:cubicBezTo>
                <a:cubicBezTo>
                  <a:pt x="0" y="2275953"/>
                  <a:pt x="399171" y="1557193"/>
                  <a:pt x="951174" y="1311227"/>
                </a:cubicBezTo>
                <a:cubicBezTo>
                  <a:pt x="767036" y="1181223"/>
                  <a:pt x="647700" y="966497"/>
                  <a:pt x="647700" y="723900"/>
                </a:cubicBezTo>
                <a:cubicBezTo>
                  <a:pt x="647700" y="324101"/>
                  <a:pt x="971801" y="0"/>
                  <a:pt x="1371600" y="0"/>
                </a:cubicBez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27432" rtlCol="0" anchor="b"/>
          <a:lstStyle/>
          <a:p>
            <a:pPr algn="ctr"/>
            <a:r>
              <a:rPr lang="en-US" sz="1400" b="1" dirty="0"/>
              <a:t>T4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649670" y="5011914"/>
            <a:ext cx="871633" cy="587816"/>
            <a:chOff x="2677059" y="5762644"/>
            <a:chExt cx="869508" cy="779756"/>
          </a:xfrm>
        </p:grpSpPr>
        <p:sp>
          <p:nvSpPr>
            <p:cNvPr id="272" name="Rectangle 19"/>
            <p:cNvSpPr/>
            <p:nvPr/>
          </p:nvSpPr>
          <p:spPr>
            <a:xfrm rot="-60000">
              <a:off x="2677059" y="5762644"/>
              <a:ext cx="772361" cy="529993"/>
            </a:xfrm>
            <a:custGeom>
              <a:avLst/>
              <a:gdLst>
                <a:gd name="connsiteX0" fmla="*/ 0 w 1339596"/>
                <a:gd name="connsiteY0" fmla="*/ 0 h 1219200"/>
                <a:gd name="connsiteX1" fmla="*/ 1339596 w 1339596"/>
                <a:gd name="connsiteY1" fmla="*/ 0 h 1219200"/>
                <a:gd name="connsiteX2" fmla="*/ 1339596 w 1339596"/>
                <a:gd name="connsiteY2" fmla="*/ 1219200 h 1219200"/>
                <a:gd name="connsiteX3" fmla="*/ 0 w 1339596"/>
                <a:gd name="connsiteY3" fmla="*/ 1219200 h 1219200"/>
                <a:gd name="connsiteX4" fmla="*/ 0 w 1339596"/>
                <a:gd name="connsiteY4" fmla="*/ 0 h 1219200"/>
                <a:gd name="connsiteX0" fmla="*/ 0 w 1339596"/>
                <a:gd name="connsiteY0" fmla="*/ 11733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0 w 1339596"/>
                <a:gd name="connsiteY4" fmla="*/ 11733 h 1230933"/>
                <a:gd name="connsiteX0" fmla="*/ 55747 w 1339596"/>
                <a:gd name="connsiteY0" fmla="*/ 12706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55747 w 1339596"/>
                <a:gd name="connsiteY4" fmla="*/ 12706 h 1230933"/>
                <a:gd name="connsiteX0" fmla="*/ 28195 w 1339596"/>
                <a:gd name="connsiteY0" fmla="*/ 12225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28195 w 1339596"/>
                <a:gd name="connsiteY4" fmla="*/ 12225 h 1230933"/>
                <a:gd name="connsiteX0" fmla="*/ 28195 w 1353846"/>
                <a:gd name="connsiteY0" fmla="*/ 6385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8195 w 1353846"/>
                <a:gd name="connsiteY4" fmla="*/ 6385 h 1225093"/>
                <a:gd name="connsiteX0" fmla="*/ 20681 w 1353846"/>
                <a:gd name="connsiteY0" fmla="*/ 6253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0681 w 1353846"/>
                <a:gd name="connsiteY4" fmla="*/ 6253 h 1225093"/>
                <a:gd name="connsiteX0" fmla="*/ 20681 w 1339596"/>
                <a:gd name="connsiteY0" fmla="*/ 6603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20681 w 1339596"/>
                <a:gd name="connsiteY4" fmla="*/ 6603 h 1225443"/>
                <a:gd name="connsiteX0" fmla="*/ 33205 w 1339596"/>
                <a:gd name="connsiteY0" fmla="*/ 682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33205 w 1339596"/>
                <a:gd name="connsiteY4" fmla="*/ 6822 h 1225443"/>
                <a:gd name="connsiteX0" fmla="*/ 13167 w 1339596"/>
                <a:gd name="connsiteY0" fmla="*/ 647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13167 w 1339596"/>
                <a:gd name="connsiteY4" fmla="*/ 6472 h 1225443"/>
                <a:gd name="connsiteX0" fmla="*/ 13167 w 1333884"/>
                <a:gd name="connsiteY0" fmla="*/ 6472 h 1225443"/>
                <a:gd name="connsiteX1" fmla="*/ 1333808 w 1333884"/>
                <a:gd name="connsiteY1" fmla="*/ 0 h 1225443"/>
                <a:gd name="connsiteX2" fmla="*/ 1302330 w 1333884"/>
                <a:gd name="connsiteY2" fmla="*/ 1207253 h 1225443"/>
                <a:gd name="connsiteX3" fmla="*/ 0 w 1333884"/>
                <a:gd name="connsiteY3" fmla="*/ 1225443 h 1225443"/>
                <a:gd name="connsiteX4" fmla="*/ 13167 w 1333884"/>
                <a:gd name="connsiteY4" fmla="*/ 6472 h 1225443"/>
                <a:gd name="connsiteX0" fmla="*/ 13167 w 1334211"/>
                <a:gd name="connsiteY0" fmla="*/ 6472 h 1232826"/>
                <a:gd name="connsiteX1" fmla="*/ 1333808 w 1334211"/>
                <a:gd name="connsiteY1" fmla="*/ 0 h 1232826"/>
                <a:gd name="connsiteX2" fmla="*/ 1331950 w 1334211"/>
                <a:gd name="connsiteY2" fmla="*/ 1232826 h 1232826"/>
                <a:gd name="connsiteX3" fmla="*/ 0 w 1334211"/>
                <a:gd name="connsiteY3" fmla="*/ 1225443 h 1232826"/>
                <a:gd name="connsiteX4" fmla="*/ 13167 w 1334211"/>
                <a:gd name="connsiteY4" fmla="*/ 6472 h 1232826"/>
                <a:gd name="connsiteX0" fmla="*/ 13167 w 1333952"/>
                <a:gd name="connsiteY0" fmla="*/ 6472 h 1225443"/>
                <a:gd name="connsiteX1" fmla="*/ 1333808 w 1333952"/>
                <a:gd name="connsiteY1" fmla="*/ 0 h 1225443"/>
                <a:gd name="connsiteX2" fmla="*/ 1319601 w 1333952"/>
                <a:gd name="connsiteY2" fmla="*/ 1222588 h 1225443"/>
                <a:gd name="connsiteX3" fmla="*/ 0 w 1333952"/>
                <a:gd name="connsiteY3" fmla="*/ 1225443 h 1225443"/>
                <a:gd name="connsiteX4" fmla="*/ 13167 w 1333952"/>
                <a:gd name="connsiteY4" fmla="*/ 6472 h 1225443"/>
                <a:gd name="connsiteX0" fmla="*/ 30785 w 1333952"/>
                <a:gd name="connsiteY0" fmla="*/ 0 h 1235984"/>
                <a:gd name="connsiteX1" fmla="*/ 1333808 w 1333952"/>
                <a:gd name="connsiteY1" fmla="*/ 10541 h 1235984"/>
                <a:gd name="connsiteX2" fmla="*/ 1319601 w 1333952"/>
                <a:gd name="connsiteY2" fmla="*/ 1233129 h 1235984"/>
                <a:gd name="connsiteX3" fmla="*/ 0 w 1333952"/>
                <a:gd name="connsiteY3" fmla="*/ 1235984 h 1235984"/>
                <a:gd name="connsiteX4" fmla="*/ 30785 w 1333952"/>
                <a:gd name="connsiteY4" fmla="*/ 0 h 1235984"/>
                <a:gd name="connsiteX0" fmla="*/ 30785 w 1319601"/>
                <a:gd name="connsiteY0" fmla="*/ 0 h 1235984"/>
                <a:gd name="connsiteX1" fmla="*/ 1312848 w 1319601"/>
                <a:gd name="connsiteY1" fmla="*/ 20567 h 1235984"/>
                <a:gd name="connsiteX2" fmla="*/ 1319601 w 1319601"/>
                <a:gd name="connsiteY2" fmla="*/ 1233129 h 1235984"/>
                <a:gd name="connsiteX3" fmla="*/ 0 w 1319601"/>
                <a:gd name="connsiteY3" fmla="*/ 1235984 h 1235984"/>
                <a:gd name="connsiteX4" fmla="*/ 30785 w 1319601"/>
                <a:gd name="connsiteY4" fmla="*/ 0 h 1235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9601" h="1235984">
                  <a:moveTo>
                    <a:pt x="30785" y="0"/>
                  </a:moveTo>
                  <a:lnTo>
                    <a:pt x="1312848" y="20567"/>
                  </a:lnTo>
                  <a:cubicBezTo>
                    <a:pt x="1314777" y="429048"/>
                    <a:pt x="1317672" y="824648"/>
                    <a:pt x="1319601" y="1233129"/>
                  </a:cubicBezTo>
                  <a:lnTo>
                    <a:pt x="0" y="1235984"/>
                  </a:lnTo>
                  <a:lnTo>
                    <a:pt x="30785" y="0"/>
                  </a:lnTo>
                  <a:close/>
                </a:path>
              </a:pathLst>
            </a:custGeom>
            <a:gradFill flip="none" rotWithShape="1">
              <a:gsLst>
                <a:gs pos="21000">
                  <a:srgbClr val="FEF99C"/>
                </a:gs>
                <a:gs pos="0">
                  <a:srgbClr val="F6E7A6"/>
                </a:gs>
                <a:gs pos="100000">
                  <a:srgbClr val="FFC000">
                    <a:lumMod val="85000"/>
                    <a:lumOff val="1500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XYZ</a:t>
              </a:r>
            </a:p>
          </p:txBody>
        </p:sp>
        <p:sp>
          <p:nvSpPr>
            <p:cNvPr id="275" name="Oval 2"/>
            <p:cNvSpPr/>
            <p:nvPr/>
          </p:nvSpPr>
          <p:spPr>
            <a:xfrm>
              <a:off x="3187420" y="6083489"/>
              <a:ext cx="359147" cy="458911"/>
            </a:xfrm>
            <a:custGeom>
              <a:avLst/>
              <a:gdLst/>
              <a:ahLst/>
              <a:cxnLst/>
              <a:rect l="l" t="t" r="r" b="b"/>
              <a:pathLst>
                <a:path w="2743200" h="3505200">
                  <a:moveTo>
                    <a:pt x="1371600" y="0"/>
                  </a:moveTo>
                  <a:cubicBezTo>
                    <a:pt x="1771399" y="0"/>
                    <a:pt x="2095500" y="324101"/>
                    <a:pt x="2095500" y="723900"/>
                  </a:cubicBezTo>
                  <a:cubicBezTo>
                    <a:pt x="2095500" y="966497"/>
                    <a:pt x="1976165" y="1181223"/>
                    <a:pt x="1792026" y="1311227"/>
                  </a:cubicBezTo>
                  <a:cubicBezTo>
                    <a:pt x="2344030" y="1557193"/>
                    <a:pt x="2743200" y="2275953"/>
                    <a:pt x="2743200" y="3124200"/>
                  </a:cubicBezTo>
                  <a:lnTo>
                    <a:pt x="2741851" y="3161324"/>
                  </a:lnTo>
                  <a:cubicBezTo>
                    <a:pt x="2390599" y="3373911"/>
                    <a:pt x="1906323" y="3505200"/>
                    <a:pt x="1371600" y="3505200"/>
                  </a:cubicBezTo>
                  <a:cubicBezTo>
                    <a:pt x="836877" y="3505200"/>
                    <a:pt x="352602" y="3373911"/>
                    <a:pt x="1350" y="3161324"/>
                  </a:cubicBezTo>
                  <a:cubicBezTo>
                    <a:pt x="86" y="3148988"/>
                    <a:pt x="0" y="3136608"/>
                    <a:pt x="0" y="3124200"/>
                  </a:cubicBezTo>
                  <a:cubicBezTo>
                    <a:pt x="0" y="2275953"/>
                    <a:pt x="399171" y="1557193"/>
                    <a:pt x="951174" y="1311227"/>
                  </a:cubicBezTo>
                  <a:cubicBezTo>
                    <a:pt x="767036" y="1181223"/>
                    <a:pt x="647700" y="966497"/>
                    <a:pt x="647700" y="723900"/>
                  </a:cubicBezTo>
                  <a:cubicBezTo>
                    <a:pt x="647700" y="324101"/>
                    <a:pt x="971801" y="0"/>
                    <a:pt x="1371600" y="0"/>
                  </a:cubicBezTo>
                  <a:close/>
                </a:path>
              </a:pathLst>
            </a:cu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27432" rtlCol="0" anchor="b"/>
            <a:lstStyle/>
            <a:p>
              <a:pPr algn="ctr"/>
              <a:r>
                <a:rPr lang="en-US" sz="1400" b="1" dirty="0"/>
                <a:t>T1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618338" y="2311538"/>
            <a:ext cx="871633" cy="587816"/>
            <a:chOff x="2589972" y="4610011"/>
            <a:chExt cx="869508" cy="779756"/>
          </a:xfrm>
        </p:grpSpPr>
        <p:sp>
          <p:nvSpPr>
            <p:cNvPr id="276" name="Rectangle 19"/>
            <p:cNvSpPr/>
            <p:nvPr/>
          </p:nvSpPr>
          <p:spPr>
            <a:xfrm rot="-60000">
              <a:off x="2589972" y="4610011"/>
              <a:ext cx="772361" cy="529993"/>
            </a:xfrm>
            <a:custGeom>
              <a:avLst/>
              <a:gdLst>
                <a:gd name="connsiteX0" fmla="*/ 0 w 1339596"/>
                <a:gd name="connsiteY0" fmla="*/ 0 h 1219200"/>
                <a:gd name="connsiteX1" fmla="*/ 1339596 w 1339596"/>
                <a:gd name="connsiteY1" fmla="*/ 0 h 1219200"/>
                <a:gd name="connsiteX2" fmla="*/ 1339596 w 1339596"/>
                <a:gd name="connsiteY2" fmla="*/ 1219200 h 1219200"/>
                <a:gd name="connsiteX3" fmla="*/ 0 w 1339596"/>
                <a:gd name="connsiteY3" fmla="*/ 1219200 h 1219200"/>
                <a:gd name="connsiteX4" fmla="*/ 0 w 1339596"/>
                <a:gd name="connsiteY4" fmla="*/ 0 h 1219200"/>
                <a:gd name="connsiteX0" fmla="*/ 0 w 1339596"/>
                <a:gd name="connsiteY0" fmla="*/ 11733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0 w 1339596"/>
                <a:gd name="connsiteY4" fmla="*/ 11733 h 1230933"/>
                <a:gd name="connsiteX0" fmla="*/ 55747 w 1339596"/>
                <a:gd name="connsiteY0" fmla="*/ 12706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55747 w 1339596"/>
                <a:gd name="connsiteY4" fmla="*/ 12706 h 1230933"/>
                <a:gd name="connsiteX0" fmla="*/ 28195 w 1339596"/>
                <a:gd name="connsiteY0" fmla="*/ 12225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28195 w 1339596"/>
                <a:gd name="connsiteY4" fmla="*/ 12225 h 1230933"/>
                <a:gd name="connsiteX0" fmla="*/ 28195 w 1353846"/>
                <a:gd name="connsiteY0" fmla="*/ 6385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8195 w 1353846"/>
                <a:gd name="connsiteY4" fmla="*/ 6385 h 1225093"/>
                <a:gd name="connsiteX0" fmla="*/ 20681 w 1353846"/>
                <a:gd name="connsiteY0" fmla="*/ 6253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0681 w 1353846"/>
                <a:gd name="connsiteY4" fmla="*/ 6253 h 1225093"/>
                <a:gd name="connsiteX0" fmla="*/ 20681 w 1339596"/>
                <a:gd name="connsiteY0" fmla="*/ 6603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20681 w 1339596"/>
                <a:gd name="connsiteY4" fmla="*/ 6603 h 1225443"/>
                <a:gd name="connsiteX0" fmla="*/ 33205 w 1339596"/>
                <a:gd name="connsiteY0" fmla="*/ 682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33205 w 1339596"/>
                <a:gd name="connsiteY4" fmla="*/ 6822 h 1225443"/>
                <a:gd name="connsiteX0" fmla="*/ 13167 w 1339596"/>
                <a:gd name="connsiteY0" fmla="*/ 647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13167 w 1339596"/>
                <a:gd name="connsiteY4" fmla="*/ 6472 h 1225443"/>
                <a:gd name="connsiteX0" fmla="*/ 13167 w 1333884"/>
                <a:gd name="connsiteY0" fmla="*/ 6472 h 1225443"/>
                <a:gd name="connsiteX1" fmla="*/ 1333808 w 1333884"/>
                <a:gd name="connsiteY1" fmla="*/ 0 h 1225443"/>
                <a:gd name="connsiteX2" fmla="*/ 1302330 w 1333884"/>
                <a:gd name="connsiteY2" fmla="*/ 1207253 h 1225443"/>
                <a:gd name="connsiteX3" fmla="*/ 0 w 1333884"/>
                <a:gd name="connsiteY3" fmla="*/ 1225443 h 1225443"/>
                <a:gd name="connsiteX4" fmla="*/ 13167 w 1333884"/>
                <a:gd name="connsiteY4" fmla="*/ 6472 h 1225443"/>
                <a:gd name="connsiteX0" fmla="*/ 13167 w 1334211"/>
                <a:gd name="connsiteY0" fmla="*/ 6472 h 1232826"/>
                <a:gd name="connsiteX1" fmla="*/ 1333808 w 1334211"/>
                <a:gd name="connsiteY1" fmla="*/ 0 h 1232826"/>
                <a:gd name="connsiteX2" fmla="*/ 1331950 w 1334211"/>
                <a:gd name="connsiteY2" fmla="*/ 1232826 h 1232826"/>
                <a:gd name="connsiteX3" fmla="*/ 0 w 1334211"/>
                <a:gd name="connsiteY3" fmla="*/ 1225443 h 1232826"/>
                <a:gd name="connsiteX4" fmla="*/ 13167 w 1334211"/>
                <a:gd name="connsiteY4" fmla="*/ 6472 h 1232826"/>
                <a:gd name="connsiteX0" fmla="*/ 13167 w 1333952"/>
                <a:gd name="connsiteY0" fmla="*/ 6472 h 1225443"/>
                <a:gd name="connsiteX1" fmla="*/ 1333808 w 1333952"/>
                <a:gd name="connsiteY1" fmla="*/ 0 h 1225443"/>
                <a:gd name="connsiteX2" fmla="*/ 1319601 w 1333952"/>
                <a:gd name="connsiteY2" fmla="*/ 1222588 h 1225443"/>
                <a:gd name="connsiteX3" fmla="*/ 0 w 1333952"/>
                <a:gd name="connsiteY3" fmla="*/ 1225443 h 1225443"/>
                <a:gd name="connsiteX4" fmla="*/ 13167 w 1333952"/>
                <a:gd name="connsiteY4" fmla="*/ 6472 h 1225443"/>
                <a:gd name="connsiteX0" fmla="*/ 30785 w 1333952"/>
                <a:gd name="connsiteY0" fmla="*/ 0 h 1235984"/>
                <a:gd name="connsiteX1" fmla="*/ 1333808 w 1333952"/>
                <a:gd name="connsiteY1" fmla="*/ 10541 h 1235984"/>
                <a:gd name="connsiteX2" fmla="*/ 1319601 w 1333952"/>
                <a:gd name="connsiteY2" fmla="*/ 1233129 h 1235984"/>
                <a:gd name="connsiteX3" fmla="*/ 0 w 1333952"/>
                <a:gd name="connsiteY3" fmla="*/ 1235984 h 1235984"/>
                <a:gd name="connsiteX4" fmla="*/ 30785 w 1333952"/>
                <a:gd name="connsiteY4" fmla="*/ 0 h 1235984"/>
                <a:gd name="connsiteX0" fmla="*/ 30785 w 1319601"/>
                <a:gd name="connsiteY0" fmla="*/ 0 h 1235984"/>
                <a:gd name="connsiteX1" fmla="*/ 1312848 w 1319601"/>
                <a:gd name="connsiteY1" fmla="*/ 20567 h 1235984"/>
                <a:gd name="connsiteX2" fmla="*/ 1319601 w 1319601"/>
                <a:gd name="connsiteY2" fmla="*/ 1233129 h 1235984"/>
                <a:gd name="connsiteX3" fmla="*/ 0 w 1319601"/>
                <a:gd name="connsiteY3" fmla="*/ 1235984 h 1235984"/>
                <a:gd name="connsiteX4" fmla="*/ 30785 w 1319601"/>
                <a:gd name="connsiteY4" fmla="*/ 0 h 1235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9601" h="1235984">
                  <a:moveTo>
                    <a:pt x="30785" y="0"/>
                  </a:moveTo>
                  <a:lnTo>
                    <a:pt x="1312848" y="20567"/>
                  </a:lnTo>
                  <a:cubicBezTo>
                    <a:pt x="1314777" y="429048"/>
                    <a:pt x="1317672" y="824648"/>
                    <a:pt x="1319601" y="1233129"/>
                  </a:cubicBezTo>
                  <a:lnTo>
                    <a:pt x="0" y="1235984"/>
                  </a:lnTo>
                  <a:lnTo>
                    <a:pt x="30785" y="0"/>
                  </a:lnTo>
                  <a:close/>
                </a:path>
              </a:pathLst>
            </a:custGeom>
            <a:gradFill flip="none" rotWithShape="1">
              <a:gsLst>
                <a:gs pos="21000">
                  <a:schemeClr val="accent5">
                    <a:lumMod val="40000"/>
                    <a:lumOff val="60000"/>
                  </a:schemeClr>
                </a:gs>
                <a:gs pos="0">
                  <a:srgbClr val="B5D3DD"/>
                </a:gs>
                <a:gs pos="100000">
                  <a:srgbClr val="00B0F0">
                    <a:lumMod val="70000"/>
                    <a:lumOff val="3000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XYZ</a:t>
              </a:r>
            </a:p>
          </p:txBody>
        </p:sp>
        <p:sp>
          <p:nvSpPr>
            <p:cNvPr id="277" name="Oval 2"/>
            <p:cNvSpPr/>
            <p:nvPr/>
          </p:nvSpPr>
          <p:spPr>
            <a:xfrm>
              <a:off x="3100333" y="4930856"/>
              <a:ext cx="359147" cy="458911"/>
            </a:xfrm>
            <a:custGeom>
              <a:avLst/>
              <a:gdLst/>
              <a:ahLst/>
              <a:cxnLst/>
              <a:rect l="l" t="t" r="r" b="b"/>
              <a:pathLst>
                <a:path w="2743200" h="3505200">
                  <a:moveTo>
                    <a:pt x="1371600" y="0"/>
                  </a:moveTo>
                  <a:cubicBezTo>
                    <a:pt x="1771399" y="0"/>
                    <a:pt x="2095500" y="324101"/>
                    <a:pt x="2095500" y="723900"/>
                  </a:cubicBezTo>
                  <a:cubicBezTo>
                    <a:pt x="2095500" y="966497"/>
                    <a:pt x="1976165" y="1181223"/>
                    <a:pt x="1792026" y="1311227"/>
                  </a:cubicBezTo>
                  <a:cubicBezTo>
                    <a:pt x="2344030" y="1557193"/>
                    <a:pt x="2743200" y="2275953"/>
                    <a:pt x="2743200" y="3124200"/>
                  </a:cubicBezTo>
                  <a:lnTo>
                    <a:pt x="2741851" y="3161324"/>
                  </a:lnTo>
                  <a:cubicBezTo>
                    <a:pt x="2390599" y="3373911"/>
                    <a:pt x="1906323" y="3505200"/>
                    <a:pt x="1371600" y="3505200"/>
                  </a:cubicBezTo>
                  <a:cubicBezTo>
                    <a:pt x="836877" y="3505200"/>
                    <a:pt x="352602" y="3373911"/>
                    <a:pt x="1350" y="3161324"/>
                  </a:cubicBezTo>
                  <a:cubicBezTo>
                    <a:pt x="86" y="3148988"/>
                    <a:pt x="0" y="3136608"/>
                    <a:pt x="0" y="3124200"/>
                  </a:cubicBezTo>
                  <a:cubicBezTo>
                    <a:pt x="0" y="2275953"/>
                    <a:pt x="399171" y="1557193"/>
                    <a:pt x="951174" y="1311227"/>
                  </a:cubicBezTo>
                  <a:cubicBezTo>
                    <a:pt x="767036" y="1181223"/>
                    <a:pt x="647700" y="966497"/>
                    <a:pt x="647700" y="723900"/>
                  </a:cubicBezTo>
                  <a:cubicBezTo>
                    <a:pt x="647700" y="324101"/>
                    <a:pt x="971801" y="0"/>
                    <a:pt x="1371600" y="0"/>
                  </a:cubicBezTo>
                  <a:close/>
                </a:path>
              </a:pathLst>
            </a:custGeom>
            <a:gradFill>
              <a:gsLst>
                <a:gs pos="0">
                  <a:srgbClr val="AF1717"/>
                </a:gs>
                <a:gs pos="80000">
                  <a:srgbClr val="DE2828"/>
                </a:gs>
                <a:gs pos="100000">
                  <a:srgbClr val="E91D1D"/>
                </a:gs>
              </a:gsLst>
            </a:gra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27432" rtlCol="0" anchor="b"/>
            <a:lstStyle/>
            <a:p>
              <a:pPr algn="ctr"/>
              <a:r>
                <a:rPr lang="en-US" sz="1400" b="1" dirty="0"/>
                <a:t>T2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23399" y="3459052"/>
            <a:ext cx="871633" cy="711584"/>
            <a:chOff x="4579024" y="2399691"/>
            <a:chExt cx="869508" cy="943938"/>
          </a:xfrm>
        </p:grpSpPr>
        <p:sp>
          <p:nvSpPr>
            <p:cNvPr id="278" name="Rectangle 19"/>
            <p:cNvSpPr/>
            <p:nvPr/>
          </p:nvSpPr>
          <p:spPr>
            <a:xfrm rot="-60000">
              <a:off x="4579024" y="2399691"/>
              <a:ext cx="772361" cy="529993"/>
            </a:xfrm>
            <a:custGeom>
              <a:avLst/>
              <a:gdLst>
                <a:gd name="connsiteX0" fmla="*/ 0 w 1339596"/>
                <a:gd name="connsiteY0" fmla="*/ 0 h 1219200"/>
                <a:gd name="connsiteX1" fmla="*/ 1339596 w 1339596"/>
                <a:gd name="connsiteY1" fmla="*/ 0 h 1219200"/>
                <a:gd name="connsiteX2" fmla="*/ 1339596 w 1339596"/>
                <a:gd name="connsiteY2" fmla="*/ 1219200 h 1219200"/>
                <a:gd name="connsiteX3" fmla="*/ 0 w 1339596"/>
                <a:gd name="connsiteY3" fmla="*/ 1219200 h 1219200"/>
                <a:gd name="connsiteX4" fmla="*/ 0 w 1339596"/>
                <a:gd name="connsiteY4" fmla="*/ 0 h 1219200"/>
                <a:gd name="connsiteX0" fmla="*/ 0 w 1339596"/>
                <a:gd name="connsiteY0" fmla="*/ 11733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0 w 1339596"/>
                <a:gd name="connsiteY4" fmla="*/ 11733 h 1230933"/>
                <a:gd name="connsiteX0" fmla="*/ 55747 w 1339596"/>
                <a:gd name="connsiteY0" fmla="*/ 12706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55747 w 1339596"/>
                <a:gd name="connsiteY4" fmla="*/ 12706 h 1230933"/>
                <a:gd name="connsiteX0" fmla="*/ 28195 w 1339596"/>
                <a:gd name="connsiteY0" fmla="*/ 12225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28195 w 1339596"/>
                <a:gd name="connsiteY4" fmla="*/ 12225 h 1230933"/>
                <a:gd name="connsiteX0" fmla="*/ 28195 w 1353846"/>
                <a:gd name="connsiteY0" fmla="*/ 6385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8195 w 1353846"/>
                <a:gd name="connsiteY4" fmla="*/ 6385 h 1225093"/>
                <a:gd name="connsiteX0" fmla="*/ 20681 w 1353846"/>
                <a:gd name="connsiteY0" fmla="*/ 6253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0681 w 1353846"/>
                <a:gd name="connsiteY4" fmla="*/ 6253 h 1225093"/>
                <a:gd name="connsiteX0" fmla="*/ 20681 w 1339596"/>
                <a:gd name="connsiteY0" fmla="*/ 6603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20681 w 1339596"/>
                <a:gd name="connsiteY4" fmla="*/ 6603 h 1225443"/>
                <a:gd name="connsiteX0" fmla="*/ 33205 w 1339596"/>
                <a:gd name="connsiteY0" fmla="*/ 682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33205 w 1339596"/>
                <a:gd name="connsiteY4" fmla="*/ 6822 h 1225443"/>
                <a:gd name="connsiteX0" fmla="*/ 13167 w 1339596"/>
                <a:gd name="connsiteY0" fmla="*/ 647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13167 w 1339596"/>
                <a:gd name="connsiteY4" fmla="*/ 6472 h 1225443"/>
                <a:gd name="connsiteX0" fmla="*/ 13167 w 1333884"/>
                <a:gd name="connsiteY0" fmla="*/ 6472 h 1225443"/>
                <a:gd name="connsiteX1" fmla="*/ 1333808 w 1333884"/>
                <a:gd name="connsiteY1" fmla="*/ 0 h 1225443"/>
                <a:gd name="connsiteX2" fmla="*/ 1302330 w 1333884"/>
                <a:gd name="connsiteY2" fmla="*/ 1207253 h 1225443"/>
                <a:gd name="connsiteX3" fmla="*/ 0 w 1333884"/>
                <a:gd name="connsiteY3" fmla="*/ 1225443 h 1225443"/>
                <a:gd name="connsiteX4" fmla="*/ 13167 w 1333884"/>
                <a:gd name="connsiteY4" fmla="*/ 6472 h 1225443"/>
                <a:gd name="connsiteX0" fmla="*/ 13167 w 1334211"/>
                <a:gd name="connsiteY0" fmla="*/ 6472 h 1232826"/>
                <a:gd name="connsiteX1" fmla="*/ 1333808 w 1334211"/>
                <a:gd name="connsiteY1" fmla="*/ 0 h 1232826"/>
                <a:gd name="connsiteX2" fmla="*/ 1331950 w 1334211"/>
                <a:gd name="connsiteY2" fmla="*/ 1232826 h 1232826"/>
                <a:gd name="connsiteX3" fmla="*/ 0 w 1334211"/>
                <a:gd name="connsiteY3" fmla="*/ 1225443 h 1232826"/>
                <a:gd name="connsiteX4" fmla="*/ 13167 w 1334211"/>
                <a:gd name="connsiteY4" fmla="*/ 6472 h 1232826"/>
                <a:gd name="connsiteX0" fmla="*/ 13167 w 1333952"/>
                <a:gd name="connsiteY0" fmla="*/ 6472 h 1225443"/>
                <a:gd name="connsiteX1" fmla="*/ 1333808 w 1333952"/>
                <a:gd name="connsiteY1" fmla="*/ 0 h 1225443"/>
                <a:gd name="connsiteX2" fmla="*/ 1319601 w 1333952"/>
                <a:gd name="connsiteY2" fmla="*/ 1222588 h 1225443"/>
                <a:gd name="connsiteX3" fmla="*/ 0 w 1333952"/>
                <a:gd name="connsiteY3" fmla="*/ 1225443 h 1225443"/>
                <a:gd name="connsiteX4" fmla="*/ 13167 w 1333952"/>
                <a:gd name="connsiteY4" fmla="*/ 6472 h 1225443"/>
                <a:gd name="connsiteX0" fmla="*/ 30785 w 1333952"/>
                <a:gd name="connsiteY0" fmla="*/ 0 h 1235984"/>
                <a:gd name="connsiteX1" fmla="*/ 1333808 w 1333952"/>
                <a:gd name="connsiteY1" fmla="*/ 10541 h 1235984"/>
                <a:gd name="connsiteX2" fmla="*/ 1319601 w 1333952"/>
                <a:gd name="connsiteY2" fmla="*/ 1233129 h 1235984"/>
                <a:gd name="connsiteX3" fmla="*/ 0 w 1333952"/>
                <a:gd name="connsiteY3" fmla="*/ 1235984 h 1235984"/>
                <a:gd name="connsiteX4" fmla="*/ 30785 w 1333952"/>
                <a:gd name="connsiteY4" fmla="*/ 0 h 1235984"/>
                <a:gd name="connsiteX0" fmla="*/ 30785 w 1319601"/>
                <a:gd name="connsiteY0" fmla="*/ 0 h 1235984"/>
                <a:gd name="connsiteX1" fmla="*/ 1312848 w 1319601"/>
                <a:gd name="connsiteY1" fmla="*/ 20567 h 1235984"/>
                <a:gd name="connsiteX2" fmla="*/ 1319601 w 1319601"/>
                <a:gd name="connsiteY2" fmla="*/ 1233129 h 1235984"/>
                <a:gd name="connsiteX3" fmla="*/ 0 w 1319601"/>
                <a:gd name="connsiteY3" fmla="*/ 1235984 h 1235984"/>
                <a:gd name="connsiteX4" fmla="*/ 30785 w 1319601"/>
                <a:gd name="connsiteY4" fmla="*/ 0 h 1235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9601" h="1235984">
                  <a:moveTo>
                    <a:pt x="30785" y="0"/>
                  </a:moveTo>
                  <a:lnTo>
                    <a:pt x="1312848" y="20567"/>
                  </a:lnTo>
                  <a:cubicBezTo>
                    <a:pt x="1314777" y="429048"/>
                    <a:pt x="1317672" y="824648"/>
                    <a:pt x="1319601" y="1233129"/>
                  </a:cubicBezTo>
                  <a:lnTo>
                    <a:pt x="0" y="1235984"/>
                  </a:lnTo>
                  <a:lnTo>
                    <a:pt x="30785" y="0"/>
                  </a:lnTo>
                  <a:close/>
                </a:path>
              </a:pathLst>
            </a:custGeom>
            <a:gradFill flip="none" rotWithShape="1">
              <a:gsLst>
                <a:gs pos="21000">
                  <a:schemeClr val="accent3">
                    <a:lumMod val="40000"/>
                    <a:lumOff val="60000"/>
                  </a:schemeClr>
                </a:gs>
                <a:gs pos="0">
                  <a:srgbClr val="C4D0AC"/>
                </a:gs>
                <a:gs pos="100000">
                  <a:srgbClr val="94E53B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ALE</a:t>
              </a:r>
            </a:p>
          </p:txBody>
        </p:sp>
        <p:sp>
          <p:nvSpPr>
            <p:cNvPr id="286" name="Oval 2"/>
            <p:cNvSpPr/>
            <p:nvPr/>
          </p:nvSpPr>
          <p:spPr>
            <a:xfrm>
              <a:off x="5089385" y="2720536"/>
              <a:ext cx="359147" cy="458911"/>
            </a:xfrm>
            <a:custGeom>
              <a:avLst/>
              <a:gdLst/>
              <a:ahLst/>
              <a:cxnLst/>
              <a:rect l="l" t="t" r="r" b="b"/>
              <a:pathLst>
                <a:path w="2743200" h="3505200">
                  <a:moveTo>
                    <a:pt x="1371600" y="0"/>
                  </a:moveTo>
                  <a:cubicBezTo>
                    <a:pt x="1771399" y="0"/>
                    <a:pt x="2095500" y="324101"/>
                    <a:pt x="2095500" y="723900"/>
                  </a:cubicBezTo>
                  <a:cubicBezTo>
                    <a:pt x="2095500" y="966497"/>
                    <a:pt x="1976165" y="1181223"/>
                    <a:pt x="1792026" y="1311227"/>
                  </a:cubicBezTo>
                  <a:cubicBezTo>
                    <a:pt x="2344030" y="1557193"/>
                    <a:pt x="2743200" y="2275953"/>
                    <a:pt x="2743200" y="3124200"/>
                  </a:cubicBezTo>
                  <a:lnTo>
                    <a:pt x="2741851" y="3161324"/>
                  </a:lnTo>
                  <a:cubicBezTo>
                    <a:pt x="2390599" y="3373911"/>
                    <a:pt x="1906323" y="3505200"/>
                    <a:pt x="1371600" y="3505200"/>
                  </a:cubicBezTo>
                  <a:cubicBezTo>
                    <a:pt x="836877" y="3505200"/>
                    <a:pt x="352602" y="3373911"/>
                    <a:pt x="1350" y="3161324"/>
                  </a:cubicBezTo>
                  <a:cubicBezTo>
                    <a:pt x="86" y="3148988"/>
                    <a:pt x="0" y="3136608"/>
                    <a:pt x="0" y="3124200"/>
                  </a:cubicBezTo>
                  <a:cubicBezTo>
                    <a:pt x="0" y="2275953"/>
                    <a:pt x="399171" y="1557193"/>
                    <a:pt x="951174" y="1311227"/>
                  </a:cubicBezTo>
                  <a:cubicBezTo>
                    <a:pt x="767036" y="1181223"/>
                    <a:pt x="647700" y="966497"/>
                    <a:pt x="647700" y="723900"/>
                  </a:cubicBezTo>
                  <a:cubicBezTo>
                    <a:pt x="647700" y="324101"/>
                    <a:pt x="971801" y="0"/>
                    <a:pt x="1371600" y="0"/>
                  </a:cubicBezTo>
                  <a:close/>
                </a:path>
              </a:pathLst>
            </a:custGeom>
            <a:gradFill>
              <a:gsLst>
                <a:gs pos="0">
                  <a:srgbClr val="AF1717"/>
                </a:gs>
                <a:gs pos="80000">
                  <a:srgbClr val="DE2828"/>
                </a:gs>
                <a:gs pos="100000">
                  <a:srgbClr val="E91D1D"/>
                </a:gs>
              </a:gsLst>
            </a:gra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27432" rtlCol="0" anchor="b"/>
            <a:lstStyle/>
            <a:p>
              <a:pPr algn="ctr"/>
              <a:r>
                <a:rPr lang="en-US" sz="1400" b="1" dirty="0"/>
                <a:t>T6</a:t>
              </a:r>
            </a:p>
          </p:txBody>
        </p:sp>
        <p:sp>
          <p:nvSpPr>
            <p:cNvPr id="289" name="Oval 2"/>
            <p:cNvSpPr/>
            <p:nvPr/>
          </p:nvSpPr>
          <p:spPr>
            <a:xfrm>
              <a:off x="4826524" y="2884718"/>
              <a:ext cx="359147" cy="458911"/>
            </a:xfrm>
            <a:custGeom>
              <a:avLst/>
              <a:gdLst/>
              <a:ahLst/>
              <a:cxnLst/>
              <a:rect l="l" t="t" r="r" b="b"/>
              <a:pathLst>
                <a:path w="2743200" h="3505200">
                  <a:moveTo>
                    <a:pt x="1371600" y="0"/>
                  </a:moveTo>
                  <a:cubicBezTo>
                    <a:pt x="1771399" y="0"/>
                    <a:pt x="2095500" y="324101"/>
                    <a:pt x="2095500" y="723900"/>
                  </a:cubicBezTo>
                  <a:cubicBezTo>
                    <a:pt x="2095500" y="966497"/>
                    <a:pt x="1976165" y="1181223"/>
                    <a:pt x="1792026" y="1311227"/>
                  </a:cubicBezTo>
                  <a:cubicBezTo>
                    <a:pt x="2344030" y="1557193"/>
                    <a:pt x="2743200" y="2275953"/>
                    <a:pt x="2743200" y="3124200"/>
                  </a:cubicBezTo>
                  <a:lnTo>
                    <a:pt x="2741851" y="3161324"/>
                  </a:lnTo>
                  <a:cubicBezTo>
                    <a:pt x="2390599" y="3373911"/>
                    <a:pt x="1906323" y="3505200"/>
                    <a:pt x="1371600" y="3505200"/>
                  </a:cubicBezTo>
                  <a:cubicBezTo>
                    <a:pt x="836877" y="3505200"/>
                    <a:pt x="352602" y="3373911"/>
                    <a:pt x="1350" y="3161324"/>
                  </a:cubicBezTo>
                  <a:cubicBezTo>
                    <a:pt x="86" y="3148988"/>
                    <a:pt x="0" y="3136608"/>
                    <a:pt x="0" y="3124200"/>
                  </a:cubicBezTo>
                  <a:cubicBezTo>
                    <a:pt x="0" y="2275953"/>
                    <a:pt x="399171" y="1557193"/>
                    <a:pt x="951174" y="1311227"/>
                  </a:cubicBezTo>
                  <a:cubicBezTo>
                    <a:pt x="767036" y="1181223"/>
                    <a:pt x="647700" y="966497"/>
                    <a:pt x="647700" y="723900"/>
                  </a:cubicBezTo>
                  <a:cubicBezTo>
                    <a:pt x="647700" y="324101"/>
                    <a:pt x="971801" y="0"/>
                    <a:pt x="1371600" y="0"/>
                  </a:cubicBezTo>
                  <a:close/>
                </a:path>
              </a:pathLst>
            </a:cu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0" tIns="0" rIns="0" bIns="27432" rtlCol="0" anchor="b"/>
            <a:lstStyle/>
            <a:p>
              <a:pPr algn="ctr"/>
              <a:r>
                <a:rPr lang="en-US" sz="1400" b="1" dirty="0"/>
                <a:t>T7</a:t>
              </a:r>
            </a:p>
          </p:txBody>
        </p:sp>
      </p:grpSp>
      <p:sp>
        <p:nvSpPr>
          <p:cNvPr id="328" name="Rectangle 19"/>
          <p:cNvSpPr/>
          <p:nvPr/>
        </p:nvSpPr>
        <p:spPr>
          <a:xfrm rot="21540000">
            <a:off x="6628338" y="2795962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chemeClr val="accent5">
                  <a:lumMod val="40000"/>
                  <a:lumOff val="60000"/>
                </a:schemeClr>
              </a:gs>
              <a:gs pos="0">
                <a:srgbClr val="B5D3DD"/>
              </a:gs>
              <a:gs pos="100000">
                <a:srgbClr val="00B0F0">
                  <a:lumMod val="70000"/>
                  <a:lumOff val="30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MKO</a:t>
            </a:r>
          </a:p>
        </p:txBody>
      </p:sp>
      <p:sp>
        <p:nvSpPr>
          <p:cNvPr id="330" name="Rectangle 19"/>
          <p:cNvSpPr/>
          <p:nvPr/>
        </p:nvSpPr>
        <p:spPr>
          <a:xfrm rot="21540000">
            <a:off x="7101970" y="3256502"/>
            <a:ext cx="387674" cy="223429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S5</a:t>
            </a:r>
          </a:p>
        </p:txBody>
      </p:sp>
      <p:sp>
        <p:nvSpPr>
          <p:cNvPr id="332" name="Rectangle 19"/>
          <p:cNvSpPr/>
          <p:nvPr/>
        </p:nvSpPr>
        <p:spPr>
          <a:xfrm rot="21540000">
            <a:off x="6631576" y="4098062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FC000">
                  <a:lumMod val="85000"/>
                  <a:lumOff val="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UJN</a:t>
            </a:r>
          </a:p>
        </p:txBody>
      </p:sp>
      <p:sp>
        <p:nvSpPr>
          <p:cNvPr id="340" name="Rectangle 19"/>
          <p:cNvSpPr/>
          <p:nvPr/>
        </p:nvSpPr>
        <p:spPr>
          <a:xfrm rot="21540000">
            <a:off x="7101970" y="4526539"/>
            <a:ext cx="387674" cy="223429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S9</a:t>
            </a:r>
          </a:p>
        </p:txBody>
      </p:sp>
      <p:grpSp>
        <p:nvGrpSpPr>
          <p:cNvPr id="347" name="Group 346"/>
          <p:cNvGrpSpPr/>
          <p:nvPr/>
        </p:nvGrpSpPr>
        <p:grpSpPr>
          <a:xfrm>
            <a:off x="7648688" y="2322689"/>
            <a:ext cx="871633" cy="587816"/>
            <a:chOff x="2677059" y="5762644"/>
            <a:chExt cx="869508" cy="779756"/>
          </a:xfrm>
        </p:grpSpPr>
        <p:sp>
          <p:nvSpPr>
            <p:cNvPr id="354" name="Rectangle 19"/>
            <p:cNvSpPr/>
            <p:nvPr/>
          </p:nvSpPr>
          <p:spPr>
            <a:xfrm rot="-60000">
              <a:off x="2677059" y="5762644"/>
              <a:ext cx="772361" cy="529993"/>
            </a:xfrm>
            <a:custGeom>
              <a:avLst/>
              <a:gdLst>
                <a:gd name="connsiteX0" fmla="*/ 0 w 1339596"/>
                <a:gd name="connsiteY0" fmla="*/ 0 h 1219200"/>
                <a:gd name="connsiteX1" fmla="*/ 1339596 w 1339596"/>
                <a:gd name="connsiteY1" fmla="*/ 0 h 1219200"/>
                <a:gd name="connsiteX2" fmla="*/ 1339596 w 1339596"/>
                <a:gd name="connsiteY2" fmla="*/ 1219200 h 1219200"/>
                <a:gd name="connsiteX3" fmla="*/ 0 w 1339596"/>
                <a:gd name="connsiteY3" fmla="*/ 1219200 h 1219200"/>
                <a:gd name="connsiteX4" fmla="*/ 0 w 1339596"/>
                <a:gd name="connsiteY4" fmla="*/ 0 h 1219200"/>
                <a:gd name="connsiteX0" fmla="*/ 0 w 1339596"/>
                <a:gd name="connsiteY0" fmla="*/ 11733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0 w 1339596"/>
                <a:gd name="connsiteY4" fmla="*/ 11733 h 1230933"/>
                <a:gd name="connsiteX0" fmla="*/ 55747 w 1339596"/>
                <a:gd name="connsiteY0" fmla="*/ 12706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55747 w 1339596"/>
                <a:gd name="connsiteY4" fmla="*/ 12706 h 1230933"/>
                <a:gd name="connsiteX0" fmla="*/ 28195 w 1339596"/>
                <a:gd name="connsiteY0" fmla="*/ 12225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28195 w 1339596"/>
                <a:gd name="connsiteY4" fmla="*/ 12225 h 1230933"/>
                <a:gd name="connsiteX0" fmla="*/ 28195 w 1353846"/>
                <a:gd name="connsiteY0" fmla="*/ 6385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8195 w 1353846"/>
                <a:gd name="connsiteY4" fmla="*/ 6385 h 1225093"/>
                <a:gd name="connsiteX0" fmla="*/ 20681 w 1353846"/>
                <a:gd name="connsiteY0" fmla="*/ 6253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0681 w 1353846"/>
                <a:gd name="connsiteY4" fmla="*/ 6253 h 1225093"/>
                <a:gd name="connsiteX0" fmla="*/ 20681 w 1339596"/>
                <a:gd name="connsiteY0" fmla="*/ 6603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20681 w 1339596"/>
                <a:gd name="connsiteY4" fmla="*/ 6603 h 1225443"/>
                <a:gd name="connsiteX0" fmla="*/ 33205 w 1339596"/>
                <a:gd name="connsiteY0" fmla="*/ 682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33205 w 1339596"/>
                <a:gd name="connsiteY4" fmla="*/ 6822 h 1225443"/>
                <a:gd name="connsiteX0" fmla="*/ 13167 w 1339596"/>
                <a:gd name="connsiteY0" fmla="*/ 647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13167 w 1339596"/>
                <a:gd name="connsiteY4" fmla="*/ 6472 h 1225443"/>
                <a:gd name="connsiteX0" fmla="*/ 13167 w 1333884"/>
                <a:gd name="connsiteY0" fmla="*/ 6472 h 1225443"/>
                <a:gd name="connsiteX1" fmla="*/ 1333808 w 1333884"/>
                <a:gd name="connsiteY1" fmla="*/ 0 h 1225443"/>
                <a:gd name="connsiteX2" fmla="*/ 1302330 w 1333884"/>
                <a:gd name="connsiteY2" fmla="*/ 1207253 h 1225443"/>
                <a:gd name="connsiteX3" fmla="*/ 0 w 1333884"/>
                <a:gd name="connsiteY3" fmla="*/ 1225443 h 1225443"/>
                <a:gd name="connsiteX4" fmla="*/ 13167 w 1333884"/>
                <a:gd name="connsiteY4" fmla="*/ 6472 h 1225443"/>
                <a:gd name="connsiteX0" fmla="*/ 13167 w 1334211"/>
                <a:gd name="connsiteY0" fmla="*/ 6472 h 1232826"/>
                <a:gd name="connsiteX1" fmla="*/ 1333808 w 1334211"/>
                <a:gd name="connsiteY1" fmla="*/ 0 h 1232826"/>
                <a:gd name="connsiteX2" fmla="*/ 1331950 w 1334211"/>
                <a:gd name="connsiteY2" fmla="*/ 1232826 h 1232826"/>
                <a:gd name="connsiteX3" fmla="*/ 0 w 1334211"/>
                <a:gd name="connsiteY3" fmla="*/ 1225443 h 1232826"/>
                <a:gd name="connsiteX4" fmla="*/ 13167 w 1334211"/>
                <a:gd name="connsiteY4" fmla="*/ 6472 h 1232826"/>
                <a:gd name="connsiteX0" fmla="*/ 13167 w 1333952"/>
                <a:gd name="connsiteY0" fmla="*/ 6472 h 1225443"/>
                <a:gd name="connsiteX1" fmla="*/ 1333808 w 1333952"/>
                <a:gd name="connsiteY1" fmla="*/ 0 h 1225443"/>
                <a:gd name="connsiteX2" fmla="*/ 1319601 w 1333952"/>
                <a:gd name="connsiteY2" fmla="*/ 1222588 h 1225443"/>
                <a:gd name="connsiteX3" fmla="*/ 0 w 1333952"/>
                <a:gd name="connsiteY3" fmla="*/ 1225443 h 1225443"/>
                <a:gd name="connsiteX4" fmla="*/ 13167 w 1333952"/>
                <a:gd name="connsiteY4" fmla="*/ 6472 h 1225443"/>
                <a:gd name="connsiteX0" fmla="*/ 30785 w 1333952"/>
                <a:gd name="connsiteY0" fmla="*/ 0 h 1235984"/>
                <a:gd name="connsiteX1" fmla="*/ 1333808 w 1333952"/>
                <a:gd name="connsiteY1" fmla="*/ 10541 h 1235984"/>
                <a:gd name="connsiteX2" fmla="*/ 1319601 w 1333952"/>
                <a:gd name="connsiteY2" fmla="*/ 1233129 h 1235984"/>
                <a:gd name="connsiteX3" fmla="*/ 0 w 1333952"/>
                <a:gd name="connsiteY3" fmla="*/ 1235984 h 1235984"/>
                <a:gd name="connsiteX4" fmla="*/ 30785 w 1333952"/>
                <a:gd name="connsiteY4" fmla="*/ 0 h 1235984"/>
                <a:gd name="connsiteX0" fmla="*/ 30785 w 1319601"/>
                <a:gd name="connsiteY0" fmla="*/ 0 h 1235984"/>
                <a:gd name="connsiteX1" fmla="*/ 1312848 w 1319601"/>
                <a:gd name="connsiteY1" fmla="*/ 20567 h 1235984"/>
                <a:gd name="connsiteX2" fmla="*/ 1319601 w 1319601"/>
                <a:gd name="connsiteY2" fmla="*/ 1233129 h 1235984"/>
                <a:gd name="connsiteX3" fmla="*/ 0 w 1319601"/>
                <a:gd name="connsiteY3" fmla="*/ 1235984 h 1235984"/>
                <a:gd name="connsiteX4" fmla="*/ 30785 w 1319601"/>
                <a:gd name="connsiteY4" fmla="*/ 0 h 1235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9601" h="1235984">
                  <a:moveTo>
                    <a:pt x="30785" y="0"/>
                  </a:moveTo>
                  <a:lnTo>
                    <a:pt x="1312848" y="20567"/>
                  </a:lnTo>
                  <a:cubicBezTo>
                    <a:pt x="1314777" y="429048"/>
                    <a:pt x="1317672" y="824648"/>
                    <a:pt x="1319601" y="1233129"/>
                  </a:cubicBezTo>
                  <a:lnTo>
                    <a:pt x="0" y="1235984"/>
                  </a:lnTo>
                  <a:lnTo>
                    <a:pt x="30785" y="0"/>
                  </a:lnTo>
                  <a:close/>
                </a:path>
              </a:pathLst>
            </a:custGeom>
            <a:gradFill flip="none" rotWithShape="1">
              <a:gsLst>
                <a:gs pos="21000">
                  <a:srgbClr val="FEF99C"/>
                </a:gs>
                <a:gs pos="0">
                  <a:srgbClr val="F6E7A6"/>
                </a:gs>
                <a:gs pos="100000">
                  <a:srgbClr val="FFC000">
                    <a:lumMod val="85000"/>
                    <a:lumOff val="1500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TGB</a:t>
              </a:r>
            </a:p>
          </p:txBody>
        </p:sp>
        <p:sp>
          <p:nvSpPr>
            <p:cNvPr id="370" name="Oval 2"/>
            <p:cNvSpPr/>
            <p:nvPr/>
          </p:nvSpPr>
          <p:spPr>
            <a:xfrm>
              <a:off x="3187420" y="6083489"/>
              <a:ext cx="359147" cy="458911"/>
            </a:xfrm>
            <a:custGeom>
              <a:avLst/>
              <a:gdLst/>
              <a:ahLst/>
              <a:cxnLst/>
              <a:rect l="l" t="t" r="r" b="b"/>
              <a:pathLst>
                <a:path w="2743200" h="3505200">
                  <a:moveTo>
                    <a:pt x="1371600" y="0"/>
                  </a:moveTo>
                  <a:cubicBezTo>
                    <a:pt x="1771399" y="0"/>
                    <a:pt x="2095500" y="324101"/>
                    <a:pt x="2095500" y="723900"/>
                  </a:cubicBezTo>
                  <a:cubicBezTo>
                    <a:pt x="2095500" y="966497"/>
                    <a:pt x="1976165" y="1181223"/>
                    <a:pt x="1792026" y="1311227"/>
                  </a:cubicBezTo>
                  <a:cubicBezTo>
                    <a:pt x="2344030" y="1557193"/>
                    <a:pt x="2743200" y="2275953"/>
                    <a:pt x="2743200" y="3124200"/>
                  </a:cubicBezTo>
                  <a:lnTo>
                    <a:pt x="2741851" y="3161324"/>
                  </a:lnTo>
                  <a:cubicBezTo>
                    <a:pt x="2390599" y="3373911"/>
                    <a:pt x="1906323" y="3505200"/>
                    <a:pt x="1371600" y="3505200"/>
                  </a:cubicBezTo>
                  <a:cubicBezTo>
                    <a:pt x="836877" y="3505200"/>
                    <a:pt x="352602" y="3373911"/>
                    <a:pt x="1350" y="3161324"/>
                  </a:cubicBezTo>
                  <a:cubicBezTo>
                    <a:pt x="86" y="3148988"/>
                    <a:pt x="0" y="3136608"/>
                    <a:pt x="0" y="3124200"/>
                  </a:cubicBezTo>
                  <a:cubicBezTo>
                    <a:pt x="0" y="2275953"/>
                    <a:pt x="399171" y="1557193"/>
                    <a:pt x="951174" y="1311227"/>
                  </a:cubicBezTo>
                  <a:cubicBezTo>
                    <a:pt x="767036" y="1181223"/>
                    <a:pt x="647700" y="966497"/>
                    <a:pt x="647700" y="723900"/>
                  </a:cubicBezTo>
                  <a:cubicBezTo>
                    <a:pt x="647700" y="324101"/>
                    <a:pt x="971801" y="0"/>
                    <a:pt x="1371600" y="0"/>
                  </a:cubicBezTo>
                  <a:close/>
                </a:path>
              </a:pathLst>
            </a:cu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27432" rtlCol="0" anchor="b"/>
            <a:lstStyle/>
            <a:p>
              <a:pPr algn="ctr"/>
              <a:r>
                <a:rPr lang="en-US" sz="1400" b="1" dirty="0"/>
                <a:t>S1</a:t>
              </a:r>
            </a:p>
          </p:txBody>
        </p:sp>
      </p:grpSp>
      <p:grpSp>
        <p:nvGrpSpPr>
          <p:cNvPr id="371" name="Group 370"/>
          <p:cNvGrpSpPr/>
          <p:nvPr/>
        </p:nvGrpSpPr>
        <p:grpSpPr>
          <a:xfrm>
            <a:off x="7617356" y="3821335"/>
            <a:ext cx="871633" cy="587816"/>
            <a:chOff x="2589972" y="4610011"/>
            <a:chExt cx="869508" cy="779756"/>
          </a:xfrm>
        </p:grpSpPr>
        <p:sp>
          <p:nvSpPr>
            <p:cNvPr id="372" name="Rectangle 19"/>
            <p:cNvSpPr/>
            <p:nvPr/>
          </p:nvSpPr>
          <p:spPr>
            <a:xfrm rot="-60000">
              <a:off x="2589972" y="4610011"/>
              <a:ext cx="772361" cy="529993"/>
            </a:xfrm>
            <a:custGeom>
              <a:avLst/>
              <a:gdLst>
                <a:gd name="connsiteX0" fmla="*/ 0 w 1339596"/>
                <a:gd name="connsiteY0" fmla="*/ 0 h 1219200"/>
                <a:gd name="connsiteX1" fmla="*/ 1339596 w 1339596"/>
                <a:gd name="connsiteY1" fmla="*/ 0 h 1219200"/>
                <a:gd name="connsiteX2" fmla="*/ 1339596 w 1339596"/>
                <a:gd name="connsiteY2" fmla="*/ 1219200 h 1219200"/>
                <a:gd name="connsiteX3" fmla="*/ 0 w 1339596"/>
                <a:gd name="connsiteY3" fmla="*/ 1219200 h 1219200"/>
                <a:gd name="connsiteX4" fmla="*/ 0 w 1339596"/>
                <a:gd name="connsiteY4" fmla="*/ 0 h 1219200"/>
                <a:gd name="connsiteX0" fmla="*/ 0 w 1339596"/>
                <a:gd name="connsiteY0" fmla="*/ 11733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0 w 1339596"/>
                <a:gd name="connsiteY4" fmla="*/ 11733 h 1230933"/>
                <a:gd name="connsiteX0" fmla="*/ 55747 w 1339596"/>
                <a:gd name="connsiteY0" fmla="*/ 12706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55747 w 1339596"/>
                <a:gd name="connsiteY4" fmla="*/ 12706 h 1230933"/>
                <a:gd name="connsiteX0" fmla="*/ 28195 w 1339596"/>
                <a:gd name="connsiteY0" fmla="*/ 12225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28195 w 1339596"/>
                <a:gd name="connsiteY4" fmla="*/ 12225 h 1230933"/>
                <a:gd name="connsiteX0" fmla="*/ 28195 w 1353846"/>
                <a:gd name="connsiteY0" fmla="*/ 6385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8195 w 1353846"/>
                <a:gd name="connsiteY4" fmla="*/ 6385 h 1225093"/>
                <a:gd name="connsiteX0" fmla="*/ 20681 w 1353846"/>
                <a:gd name="connsiteY0" fmla="*/ 6253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0681 w 1353846"/>
                <a:gd name="connsiteY4" fmla="*/ 6253 h 1225093"/>
                <a:gd name="connsiteX0" fmla="*/ 20681 w 1339596"/>
                <a:gd name="connsiteY0" fmla="*/ 6603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20681 w 1339596"/>
                <a:gd name="connsiteY4" fmla="*/ 6603 h 1225443"/>
                <a:gd name="connsiteX0" fmla="*/ 33205 w 1339596"/>
                <a:gd name="connsiteY0" fmla="*/ 682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33205 w 1339596"/>
                <a:gd name="connsiteY4" fmla="*/ 6822 h 1225443"/>
                <a:gd name="connsiteX0" fmla="*/ 13167 w 1339596"/>
                <a:gd name="connsiteY0" fmla="*/ 647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13167 w 1339596"/>
                <a:gd name="connsiteY4" fmla="*/ 6472 h 1225443"/>
                <a:gd name="connsiteX0" fmla="*/ 13167 w 1333884"/>
                <a:gd name="connsiteY0" fmla="*/ 6472 h 1225443"/>
                <a:gd name="connsiteX1" fmla="*/ 1333808 w 1333884"/>
                <a:gd name="connsiteY1" fmla="*/ 0 h 1225443"/>
                <a:gd name="connsiteX2" fmla="*/ 1302330 w 1333884"/>
                <a:gd name="connsiteY2" fmla="*/ 1207253 h 1225443"/>
                <a:gd name="connsiteX3" fmla="*/ 0 w 1333884"/>
                <a:gd name="connsiteY3" fmla="*/ 1225443 h 1225443"/>
                <a:gd name="connsiteX4" fmla="*/ 13167 w 1333884"/>
                <a:gd name="connsiteY4" fmla="*/ 6472 h 1225443"/>
                <a:gd name="connsiteX0" fmla="*/ 13167 w 1334211"/>
                <a:gd name="connsiteY0" fmla="*/ 6472 h 1232826"/>
                <a:gd name="connsiteX1" fmla="*/ 1333808 w 1334211"/>
                <a:gd name="connsiteY1" fmla="*/ 0 h 1232826"/>
                <a:gd name="connsiteX2" fmla="*/ 1331950 w 1334211"/>
                <a:gd name="connsiteY2" fmla="*/ 1232826 h 1232826"/>
                <a:gd name="connsiteX3" fmla="*/ 0 w 1334211"/>
                <a:gd name="connsiteY3" fmla="*/ 1225443 h 1232826"/>
                <a:gd name="connsiteX4" fmla="*/ 13167 w 1334211"/>
                <a:gd name="connsiteY4" fmla="*/ 6472 h 1232826"/>
                <a:gd name="connsiteX0" fmla="*/ 13167 w 1333952"/>
                <a:gd name="connsiteY0" fmla="*/ 6472 h 1225443"/>
                <a:gd name="connsiteX1" fmla="*/ 1333808 w 1333952"/>
                <a:gd name="connsiteY1" fmla="*/ 0 h 1225443"/>
                <a:gd name="connsiteX2" fmla="*/ 1319601 w 1333952"/>
                <a:gd name="connsiteY2" fmla="*/ 1222588 h 1225443"/>
                <a:gd name="connsiteX3" fmla="*/ 0 w 1333952"/>
                <a:gd name="connsiteY3" fmla="*/ 1225443 h 1225443"/>
                <a:gd name="connsiteX4" fmla="*/ 13167 w 1333952"/>
                <a:gd name="connsiteY4" fmla="*/ 6472 h 1225443"/>
                <a:gd name="connsiteX0" fmla="*/ 30785 w 1333952"/>
                <a:gd name="connsiteY0" fmla="*/ 0 h 1235984"/>
                <a:gd name="connsiteX1" fmla="*/ 1333808 w 1333952"/>
                <a:gd name="connsiteY1" fmla="*/ 10541 h 1235984"/>
                <a:gd name="connsiteX2" fmla="*/ 1319601 w 1333952"/>
                <a:gd name="connsiteY2" fmla="*/ 1233129 h 1235984"/>
                <a:gd name="connsiteX3" fmla="*/ 0 w 1333952"/>
                <a:gd name="connsiteY3" fmla="*/ 1235984 h 1235984"/>
                <a:gd name="connsiteX4" fmla="*/ 30785 w 1333952"/>
                <a:gd name="connsiteY4" fmla="*/ 0 h 1235984"/>
                <a:gd name="connsiteX0" fmla="*/ 30785 w 1319601"/>
                <a:gd name="connsiteY0" fmla="*/ 0 h 1235984"/>
                <a:gd name="connsiteX1" fmla="*/ 1312848 w 1319601"/>
                <a:gd name="connsiteY1" fmla="*/ 20567 h 1235984"/>
                <a:gd name="connsiteX2" fmla="*/ 1319601 w 1319601"/>
                <a:gd name="connsiteY2" fmla="*/ 1233129 h 1235984"/>
                <a:gd name="connsiteX3" fmla="*/ 0 w 1319601"/>
                <a:gd name="connsiteY3" fmla="*/ 1235984 h 1235984"/>
                <a:gd name="connsiteX4" fmla="*/ 30785 w 1319601"/>
                <a:gd name="connsiteY4" fmla="*/ 0 h 1235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9601" h="1235984">
                  <a:moveTo>
                    <a:pt x="30785" y="0"/>
                  </a:moveTo>
                  <a:lnTo>
                    <a:pt x="1312848" y="20567"/>
                  </a:lnTo>
                  <a:cubicBezTo>
                    <a:pt x="1314777" y="429048"/>
                    <a:pt x="1317672" y="824648"/>
                    <a:pt x="1319601" y="1233129"/>
                  </a:cubicBezTo>
                  <a:lnTo>
                    <a:pt x="0" y="1235984"/>
                  </a:lnTo>
                  <a:lnTo>
                    <a:pt x="30785" y="0"/>
                  </a:lnTo>
                  <a:close/>
                </a:path>
              </a:pathLst>
            </a:custGeom>
            <a:gradFill flip="none" rotWithShape="1">
              <a:gsLst>
                <a:gs pos="21000">
                  <a:schemeClr val="accent5">
                    <a:lumMod val="40000"/>
                    <a:lumOff val="60000"/>
                  </a:schemeClr>
                </a:gs>
                <a:gs pos="0">
                  <a:srgbClr val="B5D3DD"/>
                </a:gs>
                <a:gs pos="100000">
                  <a:srgbClr val="00B0F0">
                    <a:lumMod val="70000"/>
                    <a:lumOff val="3000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YHN</a:t>
              </a:r>
            </a:p>
          </p:txBody>
        </p:sp>
        <p:sp>
          <p:nvSpPr>
            <p:cNvPr id="373" name="Oval 2"/>
            <p:cNvSpPr/>
            <p:nvPr/>
          </p:nvSpPr>
          <p:spPr>
            <a:xfrm>
              <a:off x="3100333" y="4930856"/>
              <a:ext cx="359147" cy="458911"/>
            </a:xfrm>
            <a:custGeom>
              <a:avLst/>
              <a:gdLst/>
              <a:ahLst/>
              <a:cxnLst/>
              <a:rect l="l" t="t" r="r" b="b"/>
              <a:pathLst>
                <a:path w="2743200" h="3505200">
                  <a:moveTo>
                    <a:pt x="1371600" y="0"/>
                  </a:moveTo>
                  <a:cubicBezTo>
                    <a:pt x="1771399" y="0"/>
                    <a:pt x="2095500" y="324101"/>
                    <a:pt x="2095500" y="723900"/>
                  </a:cubicBezTo>
                  <a:cubicBezTo>
                    <a:pt x="2095500" y="966497"/>
                    <a:pt x="1976165" y="1181223"/>
                    <a:pt x="1792026" y="1311227"/>
                  </a:cubicBezTo>
                  <a:cubicBezTo>
                    <a:pt x="2344030" y="1557193"/>
                    <a:pt x="2743200" y="2275953"/>
                    <a:pt x="2743200" y="3124200"/>
                  </a:cubicBezTo>
                  <a:lnTo>
                    <a:pt x="2741851" y="3161324"/>
                  </a:lnTo>
                  <a:cubicBezTo>
                    <a:pt x="2390599" y="3373911"/>
                    <a:pt x="1906323" y="3505200"/>
                    <a:pt x="1371600" y="3505200"/>
                  </a:cubicBezTo>
                  <a:cubicBezTo>
                    <a:pt x="836877" y="3505200"/>
                    <a:pt x="352602" y="3373911"/>
                    <a:pt x="1350" y="3161324"/>
                  </a:cubicBezTo>
                  <a:cubicBezTo>
                    <a:pt x="86" y="3148988"/>
                    <a:pt x="0" y="3136608"/>
                    <a:pt x="0" y="3124200"/>
                  </a:cubicBezTo>
                  <a:cubicBezTo>
                    <a:pt x="0" y="2275953"/>
                    <a:pt x="399171" y="1557193"/>
                    <a:pt x="951174" y="1311227"/>
                  </a:cubicBezTo>
                  <a:cubicBezTo>
                    <a:pt x="767036" y="1181223"/>
                    <a:pt x="647700" y="966497"/>
                    <a:pt x="647700" y="723900"/>
                  </a:cubicBezTo>
                  <a:cubicBezTo>
                    <a:pt x="647700" y="324101"/>
                    <a:pt x="971801" y="0"/>
                    <a:pt x="1371600" y="0"/>
                  </a:cubicBezTo>
                  <a:close/>
                </a:path>
              </a:pathLst>
            </a:custGeom>
            <a:gradFill>
              <a:gsLst>
                <a:gs pos="0">
                  <a:srgbClr val="AF1717"/>
                </a:gs>
                <a:gs pos="80000">
                  <a:srgbClr val="DE2828"/>
                </a:gs>
                <a:gs pos="100000">
                  <a:srgbClr val="E91D1D"/>
                </a:gs>
              </a:gsLst>
            </a:gra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27432" rtlCol="0" anchor="b"/>
            <a:lstStyle/>
            <a:p>
              <a:pPr algn="ctr"/>
              <a:r>
                <a:rPr lang="en-US" sz="1400" b="1" dirty="0"/>
                <a:t>S2</a:t>
              </a:r>
            </a:p>
          </p:txBody>
        </p:sp>
      </p:grpSp>
      <p:grpSp>
        <p:nvGrpSpPr>
          <p:cNvPr id="374" name="Group 373"/>
          <p:cNvGrpSpPr/>
          <p:nvPr/>
        </p:nvGrpSpPr>
        <p:grpSpPr>
          <a:xfrm>
            <a:off x="7622417" y="5234631"/>
            <a:ext cx="871633" cy="711584"/>
            <a:chOff x="4579024" y="2399691"/>
            <a:chExt cx="869508" cy="943938"/>
          </a:xfrm>
        </p:grpSpPr>
        <p:sp>
          <p:nvSpPr>
            <p:cNvPr id="375" name="Rectangle 19"/>
            <p:cNvSpPr/>
            <p:nvPr/>
          </p:nvSpPr>
          <p:spPr>
            <a:xfrm rot="-60000">
              <a:off x="4579024" y="2399691"/>
              <a:ext cx="772361" cy="529993"/>
            </a:xfrm>
            <a:custGeom>
              <a:avLst/>
              <a:gdLst>
                <a:gd name="connsiteX0" fmla="*/ 0 w 1339596"/>
                <a:gd name="connsiteY0" fmla="*/ 0 h 1219200"/>
                <a:gd name="connsiteX1" fmla="*/ 1339596 w 1339596"/>
                <a:gd name="connsiteY1" fmla="*/ 0 h 1219200"/>
                <a:gd name="connsiteX2" fmla="*/ 1339596 w 1339596"/>
                <a:gd name="connsiteY2" fmla="*/ 1219200 h 1219200"/>
                <a:gd name="connsiteX3" fmla="*/ 0 w 1339596"/>
                <a:gd name="connsiteY3" fmla="*/ 1219200 h 1219200"/>
                <a:gd name="connsiteX4" fmla="*/ 0 w 1339596"/>
                <a:gd name="connsiteY4" fmla="*/ 0 h 1219200"/>
                <a:gd name="connsiteX0" fmla="*/ 0 w 1339596"/>
                <a:gd name="connsiteY0" fmla="*/ 11733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0 w 1339596"/>
                <a:gd name="connsiteY4" fmla="*/ 11733 h 1230933"/>
                <a:gd name="connsiteX0" fmla="*/ 55747 w 1339596"/>
                <a:gd name="connsiteY0" fmla="*/ 12706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55747 w 1339596"/>
                <a:gd name="connsiteY4" fmla="*/ 12706 h 1230933"/>
                <a:gd name="connsiteX0" fmla="*/ 28195 w 1339596"/>
                <a:gd name="connsiteY0" fmla="*/ 12225 h 1230933"/>
                <a:gd name="connsiteX1" fmla="*/ 1306342 w 1339596"/>
                <a:gd name="connsiteY1" fmla="*/ 0 h 1230933"/>
                <a:gd name="connsiteX2" fmla="*/ 1339596 w 1339596"/>
                <a:gd name="connsiteY2" fmla="*/ 1230933 h 1230933"/>
                <a:gd name="connsiteX3" fmla="*/ 0 w 1339596"/>
                <a:gd name="connsiteY3" fmla="*/ 1230933 h 1230933"/>
                <a:gd name="connsiteX4" fmla="*/ 28195 w 1339596"/>
                <a:gd name="connsiteY4" fmla="*/ 12225 h 1230933"/>
                <a:gd name="connsiteX0" fmla="*/ 28195 w 1353846"/>
                <a:gd name="connsiteY0" fmla="*/ 6385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8195 w 1353846"/>
                <a:gd name="connsiteY4" fmla="*/ 6385 h 1225093"/>
                <a:gd name="connsiteX0" fmla="*/ 20681 w 1353846"/>
                <a:gd name="connsiteY0" fmla="*/ 6253 h 1225093"/>
                <a:gd name="connsiteX1" fmla="*/ 1353846 w 1353846"/>
                <a:gd name="connsiteY1" fmla="*/ 0 h 1225093"/>
                <a:gd name="connsiteX2" fmla="*/ 1339596 w 1353846"/>
                <a:gd name="connsiteY2" fmla="*/ 1225093 h 1225093"/>
                <a:gd name="connsiteX3" fmla="*/ 0 w 1353846"/>
                <a:gd name="connsiteY3" fmla="*/ 1225093 h 1225093"/>
                <a:gd name="connsiteX4" fmla="*/ 20681 w 1353846"/>
                <a:gd name="connsiteY4" fmla="*/ 6253 h 1225093"/>
                <a:gd name="connsiteX0" fmla="*/ 20681 w 1339596"/>
                <a:gd name="connsiteY0" fmla="*/ 6603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20681 w 1339596"/>
                <a:gd name="connsiteY4" fmla="*/ 6603 h 1225443"/>
                <a:gd name="connsiteX0" fmla="*/ 33205 w 1339596"/>
                <a:gd name="connsiteY0" fmla="*/ 682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33205 w 1339596"/>
                <a:gd name="connsiteY4" fmla="*/ 6822 h 1225443"/>
                <a:gd name="connsiteX0" fmla="*/ 13167 w 1339596"/>
                <a:gd name="connsiteY0" fmla="*/ 6472 h 1225443"/>
                <a:gd name="connsiteX1" fmla="*/ 1333808 w 1339596"/>
                <a:gd name="connsiteY1" fmla="*/ 0 h 1225443"/>
                <a:gd name="connsiteX2" fmla="*/ 1339596 w 1339596"/>
                <a:gd name="connsiteY2" fmla="*/ 1225443 h 1225443"/>
                <a:gd name="connsiteX3" fmla="*/ 0 w 1339596"/>
                <a:gd name="connsiteY3" fmla="*/ 1225443 h 1225443"/>
                <a:gd name="connsiteX4" fmla="*/ 13167 w 1339596"/>
                <a:gd name="connsiteY4" fmla="*/ 6472 h 1225443"/>
                <a:gd name="connsiteX0" fmla="*/ 13167 w 1333884"/>
                <a:gd name="connsiteY0" fmla="*/ 6472 h 1225443"/>
                <a:gd name="connsiteX1" fmla="*/ 1333808 w 1333884"/>
                <a:gd name="connsiteY1" fmla="*/ 0 h 1225443"/>
                <a:gd name="connsiteX2" fmla="*/ 1302330 w 1333884"/>
                <a:gd name="connsiteY2" fmla="*/ 1207253 h 1225443"/>
                <a:gd name="connsiteX3" fmla="*/ 0 w 1333884"/>
                <a:gd name="connsiteY3" fmla="*/ 1225443 h 1225443"/>
                <a:gd name="connsiteX4" fmla="*/ 13167 w 1333884"/>
                <a:gd name="connsiteY4" fmla="*/ 6472 h 1225443"/>
                <a:gd name="connsiteX0" fmla="*/ 13167 w 1334211"/>
                <a:gd name="connsiteY0" fmla="*/ 6472 h 1232826"/>
                <a:gd name="connsiteX1" fmla="*/ 1333808 w 1334211"/>
                <a:gd name="connsiteY1" fmla="*/ 0 h 1232826"/>
                <a:gd name="connsiteX2" fmla="*/ 1331950 w 1334211"/>
                <a:gd name="connsiteY2" fmla="*/ 1232826 h 1232826"/>
                <a:gd name="connsiteX3" fmla="*/ 0 w 1334211"/>
                <a:gd name="connsiteY3" fmla="*/ 1225443 h 1232826"/>
                <a:gd name="connsiteX4" fmla="*/ 13167 w 1334211"/>
                <a:gd name="connsiteY4" fmla="*/ 6472 h 1232826"/>
                <a:gd name="connsiteX0" fmla="*/ 13167 w 1333952"/>
                <a:gd name="connsiteY0" fmla="*/ 6472 h 1225443"/>
                <a:gd name="connsiteX1" fmla="*/ 1333808 w 1333952"/>
                <a:gd name="connsiteY1" fmla="*/ 0 h 1225443"/>
                <a:gd name="connsiteX2" fmla="*/ 1319601 w 1333952"/>
                <a:gd name="connsiteY2" fmla="*/ 1222588 h 1225443"/>
                <a:gd name="connsiteX3" fmla="*/ 0 w 1333952"/>
                <a:gd name="connsiteY3" fmla="*/ 1225443 h 1225443"/>
                <a:gd name="connsiteX4" fmla="*/ 13167 w 1333952"/>
                <a:gd name="connsiteY4" fmla="*/ 6472 h 1225443"/>
                <a:gd name="connsiteX0" fmla="*/ 30785 w 1333952"/>
                <a:gd name="connsiteY0" fmla="*/ 0 h 1235984"/>
                <a:gd name="connsiteX1" fmla="*/ 1333808 w 1333952"/>
                <a:gd name="connsiteY1" fmla="*/ 10541 h 1235984"/>
                <a:gd name="connsiteX2" fmla="*/ 1319601 w 1333952"/>
                <a:gd name="connsiteY2" fmla="*/ 1233129 h 1235984"/>
                <a:gd name="connsiteX3" fmla="*/ 0 w 1333952"/>
                <a:gd name="connsiteY3" fmla="*/ 1235984 h 1235984"/>
                <a:gd name="connsiteX4" fmla="*/ 30785 w 1333952"/>
                <a:gd name="connsiteY4" fmla="*/ 0 h 1235984"/>
                <a:gd name="connsiteX0" fmla="*/ 30785 w 1319601"/>
                <a:gd name="connsiteY0" fmla="*/ 0 h 1235984"/>
                <a:gd name="connsiteX1" fmla="*/ 1312848 w 1319601"/>
                <a:gd name="connsiteY1" fmla="*/ 20567 h 1235984"/>
                <a:gd name="connsiteX2" fmla="*/ 1319601 w 1319601"/>
                <a:gd name="connsiteY2" fmla="*/ 1233129 h 1235984"/>
                <a:gd name="connsiteX3" fmla="*/ 0 w 1319601"/>
                <a:gd name="connsiteY3" fmla="*/ 1235984 h 1235984"/>
                <a:gd name="connsiteX4" fmla="*/ 30785 w 1319601"/>
                <a:gd name="connsiteY4" fmla="*/ 0 h 1235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9601" h="1235984">
                  <a:moveTo>
                    <a:pt x="30785" y="0"/>
                  </a:moveTo>
                  <a:lnTo>
                    <a:pt x="1312848" y="20567"/>
                  </a:lnTo>
                  <a:cubicBezTo>
                    <a:pt x="1314777" y="429048"/>
                    <a:pt x="1317672" y="824648"/>
                    <a:pt x="1319601" y="1233129"/>
                  </a:cubicBezTo>
                  <a:lnTo>
                    <a:pt x="0" y="1235984"/>
                  </a:lnTo>
                  <a:lnTo>
                    <a:pt x="30785" y="0"/>
                  </a:lnTo>
                  <a:close/>
                </a:path>
              </a:pathLst>
            </a:custGeom>
            <a:gradFill flip="none" rotWithShape="1">
              <a:gsLst>
                <a:gs pos="21000">
                  <a:schemeClr val="accent3">
                    <a:lumMod val="40000"/>
                    <a:lumOff val="60000"/>
                  </a:schemeClr>
                </a:gs>
                <a:gs pos="0">
                  <a:srgbClr val="C4D0AC"/>
                </a:gs>
                <a:gs pos="100000">
                  <a:srgbClr val="94E53B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EDC</a:t>
              </a:r>
            </a:p>
          </p:txBody>
        </p:sp>
        <p:sp>
          <p:nvSpPr>
            <p:cNvPr id="376" name="Oval 2"/>
            <p:cNvSpPr/>
            <p:nvPr/>
          </p:nvSpPr>
          <p:spPr>
            <a:xfrm>
              <a:off x="5089385" y="2720536"/>
              <a:ext cx="359147" cy="458911"/>
            </a:xfrm>
            <a:custGeom>
              <a:avLst/>
              <a:gdLst/>
              <a:ahLst/>
              <a:cxnLst/>
              <a:rect l="l" t="t" r="r" b="b"/>
              <a:pathLst>
                <a:path w="2743200" h="3505200">
                  <a:moveTo>
                    <a:pt x="1371600" y="0"/>
                  </a:moveTo>
                  <a:cubicBezTo>
                    <a:pt x="1771399" y="0"/>
                    <a:pt x="2095500" y="324101"/>
                    <a:pt x="2095500" y="723900"/>
                  </a:cubicBezTo>
                  <a:cubicBezTo>
                    <a:pt x="2095500" y="966497"/>
                    <a:pt x="1976165" y="1181223"/>
                    <a:pt x="1792026" y="1311227"/>
                  </a:cubicBezTo>
                  <a:cubicBezTo>
                    <a:pt x="2344030" y="1557193"/>
                    <a:pt x="2743200" y="2275953"/>
                    <a:pt x="2743200" y="3124200"/>
                  </a:cubicBezTo>
                  <a:lnTo>
                    <a:pt x="2741851" y="3161324"/>
                  </a:lnTo>
                  <a:cubicBezTo>
                    <a:pt x="2390599" y="3373911"/>
                    <a:pt x="1906323" y="3505200"/>
                    <a:pt x="1371600" y="3505200"/>
                  </a:cubicBezTo>
                  <a:cubicBezTo>
                    <a:pt x="836877" y="3505200"/>
                    <a:pt x="352602" y="3373911"/>
                    <a:pt x="1350" y="3161324"/>
                  </a:cubicBezTo>
                  <a:cubicBezTo>
                    <a:pt x="86" y="3148988"/>
                    <a:pt x="0" y="3136608"/>
                    <a:pt x="0" y="3124200"/>
                  </a:cubicBezTo>
                  <a:cubicBezTo>
                    <a:pt x="0" y="2275953"/>
                    <a:pt x="399171" y="1557193"/>
                    <a:pt x="951174" y="1311227"/>
                  </a:cubicBezTo>
                  <a:cubicBezTo>
                    <a:pt x="767036" y="1181223"/>
                    <a:pt x="647700" y="966497"/>
                    <a:pt x="647700" y="723900"/>
                  </a:cubicBezTo>
                  <a:cubicBezTo>
                    <a:pt x="647700" y="324101"/>
                    <a:pt x="971801" y="0"/>
                    <a:pt x="1371600" y="0"/>
                  </a:cubicBezTo>
                  <a:close/>
                </a:path>
              </a:pathLst>
            </a:custGeom>
            <a:gradFill>
              <a:gsLst>
                <a:gs pos="0">
                  <a:srgbClr val="AF1717"/>
                </a:gs>
                <a:gs pos="80000">
                  <a:srgbClr val="DE2828"/>
                </a:gs>
                <a:gs pos="100000">
                  <a:srgbClr val="E91D1D"/>
                </a:gs>
              </a:gsLst>
            </a:gra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27432" rtlCol="0" anchor="b"/>
            <a:lstStyle/>
            <a:p>
              <a:pPr algn="ctr"/>
              <a:r>
                <a:rPr lang="en-US" sz="1400" b="1" dirty="0"/>
                <a:t>S6</a:t>
              </a:r>
            </a:p>
          </p:txBody>
        </p:sp>
        <p:sp>
          <p:nvSpPr>
            <p:cNvPr id="377" name="Oval 2"/>
            <p:cNvSpPr/>
            <p:nvPr/>
          </p:nvSpPr>
          <p:spPr>
            <a:xfrm>
              <a:off x="4826524" y="2884718"/>
              <a:ext cx="359147" cy="458911"/>
            </a:xfrm>
            <a:custGeom>
              <a:avLst/>
              <a:gdLst/>
              <a:ahLst/>
              <a:cxnLst/>
              <a:rect l="l" t="t" r="r" b="b"/>
              <a:pathLst>
                <a:path w="2743200" h="3505200">
                  <a:moveTo>
                    <a:pt x="1371600" y="0"/>
                  </a:moveTo>
                  <a:cubicBezTo>
                    <a:pt x="1771399" y="0"/>
                    <a:pt x="2095500" y="324101"/>
                    <a:pt x="2095500" y="723900"/>
                  </a:cubicBezTo>
                  <a:cubicBezTo>
                    <a:pt x="2095500" y="966497"/>
                    <a:pt x="1976165" y="1181223"/>
                    <a:pt x="1792026" y="1311227"/>
                  </a:cubicBezTo>
                  <a:cubicBezTo>
                    <a:pt x="2344030" y="1557193"/>
                    <a:pt x="2743200" y="2275953"/>
                    <a:pt x="2743200" y="3124200"/>
                  </a:cubicBezTo>
                  <a:lnTo>
                    <a:pt x="2741851" y="3161324"/>
                  </a:lnTo>
                  <a:cubicBezTo>
                    <a:pt x="2390599" y="3373911"/>
                    <a:pt x="1906323" y="3505200"/>
                    <a:pt x="1371600" y="3505200"/>
                  </a:cubicBezTo>
                  <a:cubicBezTo>
                    <a:pt x="836877" y="3505200"/>
                    <a:pt x="352602" y="3373911"/>
                    <a:pt x="1350" y="3161324"/>
                  </a:cubicBezTo>
                  <a:cubicBezTo>
                    <a:pt x="86" y="3148988"/>
                    <a:pt x="0" y="3136608"/>
                    <a:pt x="0" y="3124200"/>
                  </a:cubicBezTo>
                  <a:cubicBezTo>
                    <a:pt x="0" y="2275953"/>
                    <a:pt x="399171" y="1557193"/>
                    <a:pt x="951174" y="1311227"/>
                  </a:cubicBezTo>
                  <a:cubicBezTo>
                    <a:pt x="767036" y="1181223"/>
                    <a:pt x="647700" y="966497"/>
                    <a:pt x="647700" y="723900"/>
                  </a:cubicBezTo>
                  <a:cubicBezTo>
                    <a:pt x="647700" y="324101"/>
                    <a:pt x="971801" y="0"/>
                    <a:pt x="1371600" y="0"/>
                  </a:cubicBezTo>
                  <a:close/>
                </a:path>
              </a:pathLst>
            </a:cu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0" tIns="0" rIns="0" bIns="27432" rtlCol="0" anchor="b"/>
            <a:lstStyle/>
            <a:p>
              <a:pPr algn="ctr"/>
              <a:r>
                <a:rPr lang="en-US" sz="1400" b="1" dirty="0"/>
                <a:t>S7</a:t>
              </a:r>
            </a:p>
          </p:txBody>
        </p:sp>
      </p:grpSp>
      <p:sp>
        <p:nvSpPr>
          <p:cNvPr id="378" name="Rectangle 19"/>
          <p:cNvSpPr/>
          <p:nvPr/>
        </p:nvSpPr>
        <p:spPr>
          <a:xfrm rot="-60000">
            <a:off x="8691049" y="2520973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chemeClr val="accent5">
                  <a:lumMod val="40000"/>
                  <a:lumOff val="60000"/>
                </a:schemeClr>
              </a:gs>
              <a:gs pos="0">
                <a:srgbClr val="B5D3DD"/>
              </a:gs>
              <a:gs pos="100000">
                <a:srgbClr val="00B0F0">
                  <a:lumMod val="70000"/>
                  <a:lumOff val="30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PQR</a:t>
            </a:r>
          </a:p>
        </p:txBody>
      </p:sp>
      <p:sp>
        <p:nvSpPr>
          <p:cNvPr id="379" name="Rectangle 19"/>
          <p:cNvSpPr/>
          <p:nvPr/>
        </p:nvSpPr>
        <p:spPr>
          <a:xfrm rot="-60000">
            <a:off x="8747716" y="3299517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chemeClr val="accent3">
                  <a:lumMod val="40000"/>
                  <a:lumOff val="60000"/>
                </a:schemeClr>
              </a:gs>
              <a:gs pos="0">
                <a:srgbClr val="C4D0AC"/>
              </a:gs>
              <a:gs pos="100000">
                <a:srgbClr val="94E53B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</a:t>
            </a:r>
          </a:p>
        </p:txBody>
      </p:sp>
      <p:sp>
        <p:nvSpPr>
          <p:cNvPr id="380" name="Rectangle 19"/>
          <p:cNvSpPr/>
          <p:nvPr/>
        </p:nvSpPr>
        <p:spPr>
          <a:xfrm rot="-60000">
            <a:off x="8647847" y="4545268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FC000">
                  <a:lumMod val="85000"/>
                  <a:lumOff val="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GHI</a:t>
            </a:r>
          </a:p>
        </p:txBody>
      </p:sp>
      <p:sp>
        <p:nvSpPr>
          <p:cNvPr id="382" name="Rectangle 19"/>
          <p:cNvSpPr/>
          <p:nvPr/>
        </p:nvSpPr>
        <p:spPr>
          <a:xfrm rot="21540000">
            <a:off x="9738527" y="2304866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FC000">
                  <a:lumMod val="85000"/>
                  <a:lumOff val="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ASF</a:t>
            </a:r>
          </a:p>
        </p:txBody>
      </p:sp>
      <p:sp>
        <p:nvSpPr>
          <p:cNvPr id="383" name="Oval 2"/>
          <p:cNvSpPr/>
          <p:nvPr/>
        </p:nvSpPr>
        <p:spPr>
          <a:xfrm>
            <a:off x="10251036" y="2625684"/>
            <a:ext cx="360025" cy="345948"/>
          </a:xfrm>
          <a:custGeom>
            <a:avLst/>
            <a:gdLst/>
            <a:ahLst/>
            <a:cxnLst/>
            <a:rect l="l" t="t" r="r" b="b"/>
            <a:pathLst>
              <a:path w="2743200" h="3505200">
                <a:moveTo>
                  <a:pt x="1371600" y="0"/>
                </a:moveTo>
                <a:cubicBezTo>
                  <a:pt x="1771399" y="0"/>
                  <a:pt x="2095500" y="324101"/>
                  <a:pt x="2095500" y="723900"/>
                </a:cubicBezTo>
                <a:cubicBezTo>
                  <a:pt x="2095500" y="966497"/>
                  <a:pt x="1976165" y="1181223"/>
                  <a:pt x="1792026" y="1311227"/>
                </a:cubicBezTo>
                <a:cubicBezTo>
                  <a:pt x="2344030" y="1557193"/>
                  <a:pt x="2743200" y="2275953"/>
                  <a:pt x="2743200" y="3124200"/>
                </a:cubicBezTo>
                <a:lnTo>
                  <a:pt x="2741851" y="3161324"/>
                </a:lnTo>
                <a:cubicBezTo>
                  <a:pt x="2390599" y="3373911"/>
                  <a:pt x="1906323" y="3505200"/>
                  <a:pt x="1371600" y="3505200"/>
                </a:cubicBezTo>
                <a:cubicBezTo>
                  <a:pt x="836877" y="3505200"/>
                  <a:pt x="352602" y="3373911"/>
                  <a:pt x="1350" y="3161324"/>
                </a:cubicBezTo>
                <a:cubicBezTo>
                  <a:pt x="86" y="3148988"/>
                  <a:pt x="0" y="3136608"/>
                  <a:pt x="0" y="3124200"/>
                </a:cubicBezTo>
                <a:cubicBezTo>
                  <a:pt x="0" y="2275953"/>
                  <a:pt x="399171" y="1557193"/>
                  <a:pt x="951174" y="1311227"/>
                </a:cubicBezTo>
                <a:cubicBezTo>
                  <a:pt x="767036" y="1181223"/>
                  <a:pt x="647700" y="966497"/>
                  <a:pt x="647700" y="723900"/>
                </a:cubicBezTo>
                <a:cubicBezTo>
                  <a:pt x="647700" y="324101"/>
                  <a:pt x="971801" y="0"/>
                  <a:pt x="1371600" y="0"/>
                </a:cubicBezTo>
                <a:close/>
              </a:path>
            </a:pathLst>
          </a:custGeom>
          <a:gradFill>
            <a:gsLst>
              <a:gs pos="0">
                <a:srgbClr val="AF1717"/>
              </a:gs>
              <a:gs pos="80000">
                <a:srgbClr val="DE2828"/>
              </a:gs>
              <a:gs pos="100000">
                <a:srgbClr val="E91D1D"/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27432" rtlCol="0" anchor="b"/>
          <a:lstStyle/>
          <a:p>
            <a:pPr algn="ctr"/>
            <a:r>
              <a:rPr lang="en-US" sz="1400" b="1" dirty="0"/>
              <a:t>S6</a:t>
            </a:r>
          </a:p>
        </p:txBody>
      </p:sp>
      <p:sp>
        <p:nvSpPr>
          <p:cNvPr id="384" name="Oval 2"/>
          <p:cNvSpPr/>
          <p:nvPr/>
        </p:nvSpPr>
        <p:spPr>
          <a:xfrm>
            <a:off x="9988175" y="2789866"/>
            <a:ext cx="360025" cy="345948"/>
          </a:xfrm>
          <a:custGeom>
            <a:avLst/>
            <a:gdLst/>
            <a:ahLst/>
            <a:cxnLst/>
            <a:rect l="l" t="t" r="r" b="b"/>
            <a:pathLst>
              <a:path w="2743200" h="3505200">
                <a:moveTo>
                  <a:pt x="1371600" y="0"/>
                </a:moveTo>
                <a:cubicBezTo>
                  <a:pt x="1771399" y="0"/>
                  <a:pt x="2095500" y="324101"/>
                  <a:pt x="2095500" y="723900"/>
                </a:cubicBezTo>
                <a:cubicBezTo>
                  <a:pt x="2095500" y="966497"/>
                  <a:pt x="1976165" y="1181223"/>
                  <a:pt x="1792026" y="1311227"/>
                </a:cubicBezTo>
                <a:cubicBezTo>
                  <a:pt x="2344030" y="1557193"/>
                  <a:pt x="2743200" y="2275953"/>
                  <a:pt x="2743200" y="3124200"/>
                </a:cubicBezTo>
                <a:lnTo>
                  <a:pt x="2741851" y="3161324"/>
                </a:lnTo>
                <a:cubicBezTo>
                  <a:pt x="2390599" y="3373911"/>
                  <a:pt x="1906323" y="3505200"/>
                  <a:pt x="1371600" y="3505200"/>
                </a:cubicBezTo>
                <a:cubicBezTo>
                  <a:pt x="836877" y="3505200"/>
                  <a:pt x="352602" y="3373911"/>
                  <a:pt x="1350" y="3161324"/>
                </a:cubicBezTo>
                <a:cubicBezTo>
                  <a:pt x="86" y="3148988"/>
                  <a:pt x="0" y="3136608"/>
                  <a:pt x="0" y="3124200"/>
                </a:cubicBezTo>
                <a:cubicBezTo>
                  <a:pt x="0" y="2275953"/>
                  <a:pt x="399171" y="1557193"/>
                  <a:pt x="951174" y="1311227"/>
                </a:cubicBezTo>
                <a:cubicBezTo>
                  <a:pt x="767036" y="1181223"/>
                  <a:pt x="647700" y="966497"/>
                  <a:pt x="647700" y="723900"/>
                </a:cubicBezTo>
                <a:cubicBezTo>
                  <a:pt x="647700" y="324101"/>
                  <a:pt x="971801" y="0"/>
                  <a:pt x="1371600" y="0"/>
                </a:cubicBezTo>
                <a:close/>
              </a:path>
            </a:pathLst>
          </a:cu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27432" rtlCol="0" anchor="b"/>
          <a:lstStyle/>
          <a:p>
            <a:pPr algn="ctr"/>
            <a:r>
              <a:rPr lang="en-US" sz="1400" b="1" dirty="0"/>
              <a:t>S7</a:t>
            </a:r>
          </a:p>
        </p:txBody>
      </p:sp>
      <p:sp>
        <p:nvSpPr>
          <p:cNvPr id="386" name="Rectangle 19"/>
          <p:cNvSpPr/>
          <p:nvPr/>
        </p:nvSpPr>
        <p:spPr>
          <a:xfrm rot="21540000">
            <a:off x="9689953" y="3619393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chemeClr val="accent5">
                  <a:lumMod val="40000"/>
                  <a:lumOff val="60000"/>
                </a:schemeClr>
              </a:gs>
              <a:gs pos="0">
                <a:srgbClr val="B5D3DD"/>
              </a:gs>
              <a:gs pos="100000">
                <a:srgbClr val="00B0F0">
                  <a:lumMod val="70000"/>
                  <a:lumOff val="30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RTG</a:t>
            </a:r>
          </a:p>
        </p:txBody>
      </p:sp>
      <p:sp>
        <p:nvSpPr>
          <p:cNvPr id="387" name="Oval 2"/>
          <p:cNvSpPr/>
          <p:nvPr/>
        </p:nvSpPr>
        <p:spPr>
          <a:xfrm>
            <a:off x="9617074" y="3940211"/>
            <a:ext cx="360025" cy="345948"/>
          </a:xfrm>
          <a:custGeom>
            <a:avLst/>
            <a:gdLst/>
            <a:ahLst/>
            <a:cxnLst/>
            <a:rect l="l" t="t" r="r" b="b"/>
            <a:pathLst>
              <a:path w="2743200" h="3505200">
                <a:moveTo>
                  <a:pt x="1371600" y="0"/>
                </a:moveTo>
                <a:cubicBezTo>
                  <a:pt x="1771399" y="0"/>
                  <a:pt x="2095500" y="324101"/>
                  <a:pt x="2095500" y="723900"/>
                </a:cubicBezTo>
                <a:cubicBezTo>
                  <a:pt x="2095500" y="966497"/>
                  <a:pt x="1976165" y="1181223"/>
                  <a:pt x="1792026" y="1311227"/>
                </a:cubicBezTo>
                <a:cubicBezTo>
                  <a:pt x="2344030" y="1557193"/>
                  <a:pt x="2743200" y="2275953"/>
                  <a:pt x="2743200" y="3124200"/>
                </a:cubicBezTo>
                <a:lnTo>
                  <a:pt x="2741851" y="3161324"/>
                </a:lnTo>
                <a:cubicBezTo>
                  <a:pt x="2390599" y="3373911"/>
                  <a:pt x="1906323" y="3505200"/>
                  <a:pt x="1371600" y="3505200"/>
                </a:cubicBezTo>
                <a:cubicBezTo>
                  <a:pt x="836877" y="3505200"/>
                  <a:pt x="352602" y="3373911"/>
                  <a:pt x="1350" y="3161324"/>
                </a:cubicBezTo>
                <a:cubicBezTo>
                  <a:pt x="86" y="3148988"/>
                  <a:pt x="0" y="3136608"/>
                  <a:pt x="0" y="3124200"/>
                </a:cubicBezTo>
                <a:cubicBezTo>
                  <a:pt x="0" y="2275953"/>
                  <a:pt x="399171" y="1557193"/>
                  <a:pt x="951174" y="1311227"/>
                </a:cubicBezTo>
                <a:cubicBezTo>
                  <a:pt x="767036" y="1181223"/>
                  <a:pt x="647700" y="966497"/>
                  <a:pt x="647700" y="723900"/>
                </a:cubicBezTo>
                <a:cubicBezTo>
                  <a:pt x="647700" y="324101"/>
                  <a:pt x="971801" y="0"/>
                  <a:pt x="1371600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27432" rtlCol="0" anchor="b"/>
          <a:lstStyle/>
          <a:p>
            <a:pPr algn="ctr"/>
            <a:r>
              <a:rPr lang="en-US" sz="1400" b="1" dirty="0"/>
              <a:t>S6</a:t>
            </a:r>
          </a:p>
        </p:txBody>
      </p:sp>
      <p:sp>
        <p:nvSpPr>
          <p:cNvPr id="388" name="Oval 2"/>
          <p:cNvSpPr/>
          <p:nvPr/>
        </p:nvSpPr>
        <p:spPr>
          <a:xfrm>
            <a:off x="9864862" y="4082091"/>
            <a:ext cx="360025" cy="345948"/>
          </a:xfrm>
          <a:custGeom>
            <a:avLst/>
            <a:gdLst/>
            <a:ahLst/>
            <a:cxnLst/>
            <a:rect l="l" t="t" r="r" b="b"/>
            <a:pathLst>
              <a:path w="2743200" h="3505200">
                <a:moveTo>
                  <a:pt x="1371600" y="0"/>
                </a:moveTo>
                <a:cubicBezTo>
                  <a:pt x="1771399" y="0"/>
                  <a:pt x="2095500" y="324101"/>
                  <a:pt x="2095500" y="723900"/>
                </a:cubicBezTo>
                <a:cubicBezTo>
                  <a:pt x="2095500" y="966497"/>
                  <a:pt x="1976165" y="1181223"/>
                  <a:pt x="1792026" y="1311227"/>
                </a:cubicBezTo>
                <a:cubicBezTo>
                  <a:pt x="2344030" y="1557193"/>
                  <a:pt x="2743200" y="2275953"/>
                  <a:pt x="2743200" y="3124200"/>
                </a:cubicBezTo>
                <a:lnTo>
                  <a:pt x="2741851" y="3161324"/>
                </a:lnTo>
                <a:cubicBezTo>
                  <a:pt x="2390599" y="3373911"/>
                  <a:pt x="1906323" y="3505200"/>
                  <a:pt x="1371600" y="3505200"/>
                </a:cubicBezTo>
                <a:cubicBezTo>
                  <a:pt x="836877" y="3505200"/>
                  <a:pt x="352602" y="3373911"/>
                  <a:pt x="1350" y="3161324"/>
                </a:cubicBezTo>
                <a:cubicBezTo>
                  <a:pt x="86" y="3148988"/>
                  <a:pt x="0" y="3136608"/>
                  <a:pt x="0" y="3124200"/>
                </a:cubicBezTo>
                <a:cubicBezTo>
                  <a:pt x="0" y="2275953"/>
                  <a:pt x="399171" y="1557193"/>
                  <a:pt x="951174" y="1311227"/>
                </a:cubicBezTo>
                <a:cubicBezTo>
                  <a:pt x="767036" y="1181223"/>
                  <a:pt x="647700" y="966497"/>
                  <a:pt x="647700" y="723900"/>
                </a:cubicBezTo>
                <a:cubicBezTo>
                  <a:pt x="647700" y="324101"/>
                  <a:pt x="971801" y="0"/>
                  <a:pt x="1371600" y="0"/>
                </a:cubicBez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27432" rtlCol="0" anchor="b"/>
          <a:lstStyle/>
          <a:p>
            <a:pPr algn="ctr"/>
            <a:r>
              <a:rPr lang="en-US" sz="1400" b="1" dirty="0"/>
              <a:t>S7</a:t>
            </a:r>
          </a:p>
        </p:txBody>
      </p:sp>
      <p:sp>
        <p:nvSpPr>
          <p:cNvPr id="389" name="Rectangle 19"/>
          <p:cNvSpPr/>
          <p:nvPr/>
        </p:nvSpPr>
        <p:spPr>
          <a:xfrm rot="-60000">
            <a:off x="10847178" y="2378566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chemeClr val="accent5">
                  <a:lumMod val="40000"/>
                  <a:lumOff val="60000"/>
                </a:schemeClr>
              </a:gs>
              <a:gs pos="0">
                <a:srgbClr val="B5D3DD"/>
              </a:gs>
              <a:gs pos="100000">
                <a:srgbClr val="00B0F0">
                  <a:lumMod val="70000"/>
                  <a:lumOff val="30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ASD</a:t>
            </a:r>
          </a:p>
        </p:txBody>
      </p:sp>
      <p:sp>
        <p:nvSpPr>
          <p:cNvPr id="390" name="Rectangle 19"/>
          <p:cNvSpPr/>
          <p:nvPr/>
        </p:nvSpPr>
        <p:spPr>
          <a:xfrm rot="-60000">
            <a:off x="332349" y="4096273"/>
            <a:ext cx="1988588" cy="1401097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FC000">
                  <a:lumMod val="85000"/>
                  <a:lumOff val="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r>
              <a:rPr lang="en-US" sz="1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Actividad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Hacer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inventario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materiales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Operaciones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Fecha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1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entrega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 de Abril</a:t>
            </a:r>
          </a:p>
        </p:txBody>
      </p:sp>
      <p:sp>
        <p:nvSpPr>
          <p:cNvPr id="391" name="Rectangle 19"/>
          <p:cNvSpPr/>
          <p:nvPr/>
        </p:nvSpPr>
        <p:spPr>
          <a:xfrm rot="-60000">
            <a:off x="493716" y="2160243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chemeClr val="accent5">
                  <a:lumMod val="40000"/>
                  <a:lumOff val="60000"/>
                </a:schemeClr>
              </a:gs>
              <a:gs pos="0">
                <a:srgbClr val="B5D3DD"/>
              </a:gs>
              <a:gs pos="100000">
                <a:srgbClr val="00B0F0">
                  <a:lumMod val="70000"/>
                  <a:lumOff val="30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IKL</a:t>
            </a:r>
          </a:p>
        </p:txBody>
      </p:sp>
      <p:sp>
        <p:nvSpPr>
          <p:cNvPr id="392" name="Rectangle 19"/>
          <p:cNvSpPr/>
          <p:nvPr/>
        </p:nvSpPr>
        <p:spPr>
          <a:xfrm rot="-60000">
            <a:off x="784308" y="2597848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chemeClr val="accent3">
                  <a:lumMod val="40000"/>
                  <a:lumOff val="60000"/>
                </a:schemeClr>
              </a:gs>
              <a:gs pos="0">
                <a:srgbClr val="C4D0AC"/>
              </a:gs>
              <a:gs pos="100000">
                <a:srgbClr val="94E53B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ZXC</a:t>
            </a:r>
          </a:p>
        </p:txBody>
      </p:sp>
      <p:sp>
        <p:nvSpPr>
          <p:cNvPr id="393" name="Rectangle 19"/>
          <p:cNvSpPr/>
          <p:nvPr/>
        </p:nvSpPr>
        <p:spPr>
          <a:xfrm rot="-60000">
            <a:off x="10974591" y="4765213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chemeClr val="accent3">
                  <a:lumMod val="40000"/>
                  <a:lumOff val="60000"/>
                </a:schemeClr>
              </a:gs>
              <a:gs pos="0">
                <a:srgbClr val="C4D0AC"/>
              </a:gs>
              <a:gs pos="100000">
                <a:srgbClr val="94E53B"/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CVB</a:t>
            </a:r>
          </a:p>
        </p:txBody>
      </p:sp>
      <p:sp>
        <p:nvSpPr>
          <p:cNvPr id="394" name="Rectangle 19"/>
          <p:cNvSpPr/>
          <p:nvPr/>
        </p:nvSpPr>
        <p:spPr>
          <a:xfrm rot="-60000">
            <a:off x="11075778" y="5221365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FC000">
                  <a:lumMod val="85000"/>
                  <a:lumOff val="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BNM</a:t>
            </a:r>
          </a:p>
        </p:txBody>
      </p:sp>
      <p:sp>
        <p:nvSpPr>
          <p:cNvPr id="395" name="Rectangle 19"/>
          <p:cNvSpPr/>
          <p:nvPr/>
        </p:nvSpPr>
        <p:spPr>
          <a:xfrm rot="-60000">
            <a:off x="1569096" y="2981279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chemeClr val="accent5">
                  <a:lumMod val="40000"/>
                  <a:lumOff val="60000"/>
                </a:schemeClr>
              </a:gs>
              <a:gs pos="0">
                <a:srgbClr val="B5D3DD"/>
              </a:gs>
              <a:gs pos="100000">
                <a:srgbClr val="00B0F0">
                  <a:lumMod val="70000"/>
                  <a:lumOff val="30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DFG</a:t>
            </a:r>
          </a:p>
        </p:txBody>
      </p:sp>
      <p:sp>
        <p:nvSpPr>
          <p:cNvPr id="396" name="Rectangle 19"/>
          <p:cNvSpPr/>
          <p:nvPr/>
        </p:nvSpPr>
        <p:spPr>
          <a:xfrm rot="-60000">
            <a:off x="596920" y="3102489"/>
            <a:ext cx="774248" cy="399533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FC000">
                  <a:lumMod val="85000"/>
                  <a:lumOff val="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HJK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BEE705B-9C91-4F11-B28C-EF8A5E5A1098}"/>
              </a:ext>
            </a:extLst>
          </p:cNvPr>
          <p:cNvGrpSpPr/>
          <p:nvPr/>
        </p:nvGrpSpPr>
        <p:grpSpPr>
          <a:xfrm>
            <a:off x="500092" y="268274"/>
            <a:ext cx="5578597" cy="663002"/>
            <a:chOff x="857264" y="1048928"/>
            <a:chExt cx="5578597" cy="66300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77C2E29-1012-4678-A297-3844FB01367E}"/>
                </a:ext>
              </a:extLst>
            </p:cNvPr>
            <p:cNvSpPr txBox="1"/>
            <p:nvPr/>
          </p:nvSpPr>
          <p:spPr>
            <a:xfrm>
              <a:off x="1593382" y="1102677"/>
              <a:ext cx="48424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latin typeface="Montserrat" charset="0"/>
                  <a:ea typeface="Montserrat" charset="0"/>
                  <a:cs typeface="Montserrat" charset="0"/>
                </a:rPr>
                <a:t>Power Point 1: Kanban Board</a:t>
              </a: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368311EF-321F-4B0A-A3EA-5B953A2D5E56}"/>
                </a:ext>
              </a:extLst>
            </p:cNvPr>
            <p:cNvGrpSpPr/>
            <p:nvPr/>
          </p:nvGrpSpPr>
          <p:grpSpPr>
            <a:xfrm>
              <a:off x="857264" y="1048928"/>
              <a:ext cx="663001" cy="663002"/>
              <a:chOff x="1073284" y="2064928"/>
              <a:chExt cx="663001" cy="663002"/>
            </a:xfrm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9236D70A-E579-4BB0-B1FF-9904CCD4F337}"/>
                  </a:ext>
                </a:extLst>
              </p:cNvPr>
              <p:cNvSpPr/>
              <p:nvPr/>
            </p:nvSpPr>
            <p:spPr>
              <a:xfrm rot="18900000">
                <a:off x="1350132" y="2064928"/>
                <a:ext cx="109305" cy="66300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5500CE8B-552A-4B78-A050-2B130B75CAE6}"/>
                  </a:ext>
                </a:extLst>
              </p:cNvPr>
              <p:cNvSpPr/>
              <p:nvPr/>
            </p:nvSpPr>
            <p:spPr>
              <a:xfrm rot="2700000">
                <a:off x="1350132" y="2201682"/>
                <a:ext cx="109305" cy="66300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5" name="Oval 2">
            <a:extLst>
              <a:ext uri="{FF2B5EF4-FFF2-40B4-BE49-F238E27FC236}">
                <a16:creationId xmlns:a16="http://schemas.microsoft.com/office/drawing/2014/main" id="{FBA11E9F-DCAD-4AD6-9FEE-479F20A2064D}"/>
              </a:ext>
            </a:extLst>
          </p:cNvPr>
          <p:cNvSpPr/>
          <p:nvPr/>
        </p:nvSpPr>
        <p:spPr>
          <a:xfrm>
            <a:off x="1371896" y="5262794"/>
            <a:ext cx="360025" cy="345948"/>
          </a:xfrm>
          <a:custGeom>
            <a:avLst/>
            <a:gdLst/>
            <a:ahLst/>
            <a:cxnLst/>
            <a:rect l="l" t="t" r="r" b="b"/>
            <a:pathLst>
              <a:path w="2743200" h="3505200">
                <a:moveTo>
                  <a:pt x="1371600" y="0"/>
                </a:moveTo>
                <a:cubicBezTo>
                  <a:pt x="1771399" y="0"/>
                  <a:pt x="2095500" y="324101"/>
                  <a:pt x="2095500" y="723900"/>
                </a:cubicBezTo>
                <a:cubicBezTo>
                  <a:pt x="2095500" y="966497"/>
                  <a:pt x="1976165" y="1181223"/>
                  <a:pt x="1792026" y="1311227"/>
                </a:cubicBezTo>
                <a:cubicBezTo>
                  <a:pt x="2344030" y="1557193"/>
                  <a:pt x="2743200" y="2275953"/>
                  <a:pt x="2743200" y="3124200"/>
                </a:cubicBezTo>
                <a:lnTo>
                  <a:pt x="2741851" y="3161324"/>
                </a:lnTo>
                <a:cubicBezTo>
                  <a:pt x="2390599" y="3373911"/>
                  <a:pt x="1906323" y="3505200"/>
                  <a:pt x="1371600" y="3505200"/>
                </a:cubicBezTo>
                <a:cubicBezTo>
                  <a:pt x="836877" y="3505200"/>
                  <a:pt x="352602" y="3373911"/>
                  <a:pt x="1350" y="3161324"/>
                </a:cubicBezTo>
                <a:cubicBezTo>
                  <a:pt x="86" y="3148988"/>
                  <a:pt x="0" y="3136608"/>
                  <a:pt x="0" y="3124200"/>
                </a:cubicBezTo>
                <a:cubicBezTo>
                  <a:pt x="0" y="2275953"/>
                  <a:pt x="399171" y="1557193"/>
                  <a:pt x="951174" y="1311227"/>
                </a:cubicBezTo>
                <a:cubicBezTo>
                  <a:pt x="767036" y="1181223"/>
                  <a:pt x="647700" y="966497"/>
                  <a:pt x="647700" y="723900"/>
                </a:cubicBezTo>
                <a:cubicBezTo>
                  <a:pt x="647700" y="324101"/>
                  <a:pt x="971801" y="0"/>
                  <a:pt x="1371600" y="0"/>
                </a:cubicBezTo>
                <a:close/>
              </a:path>
            </a:pathLst>
          </a:custGeom>
          <a:gradFill>
            <a:gsLst>
              <a:gs pos="0">
                <a:srgbClr val="AF1717"/>
              </a:gs>
              <a:gs pos="80000">
                <a:srgbClr val="DE2828"/>
              </a:gs>
              <a:gs pos="100000">
                <a:srgbClr val="E91D1D"/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27432" rtlCol="0" anchor="b"/>
          <a:lstStyle/>
          <a:p>
            <a:pPr algn="ctr"/>
            <a:r>
              <a:rPr lang="en-US" sz="1400" b="1" dirty="0"/>
              <a:t>JV</a:t>
            </a:r>
          </a:p>
        </p:txBody>
      </p:sp>
      <p:sp>
        <p:nvSpPr>
          <p:cNvPr id="86" name="Oval 2">
            <a:extLst>
              <a:ext uri="{FF2B5EF4-FFF2-40B4-BE49-F238E27FC236}">
                <a16:creationId xmlns:a16="http://schemas.microsoft.com/office/drawing/2014/main" id="{CAEE74FA-672F-475C-A582-67B42E8752D1}"/>
              </a:ext>
            </a:extLst>
          </p:cNvPr>
          <p:cNvSpPr/>
          <p:nvPr/>
        </p:nvSpPr>
        <p:spPr>
          <a:xfrm>
            <a:off x="586148" y="6082966"/>
            <a:ext cx="360025" cy="345948"/>
          </a:xfrm>
          <a:custGeom>
            <a:avLst/>
            <a:gdLst/>
            <a:ahLst/>
            <a:cxnLst/>
            <a:rect l="l" t="t" r="r" b="b"/>
            <a:pathLst>
              <a:path w="2743200" h="3505200">
                <a:moveTo>
                  <a:pt x="1371600" y="0"/>
                </a:moveTo>
                <a:cubicBezTo>
                  <a:pt x="1771399" y="0"/>
                  <a:pt x="2095500" y="324101"/>
                  <a:pt x="2095500" y="723900"/>
                </a:cubicBezTo>
                <a:cubicBezTo>
                  <a:pt x="2095500" y="966497"/>
                  <a:pt x="1976165" y="1181223"/>
                  <a:pt x="1792026" y="1311227"/>
                </a:cubicBezTo>
                <a:cubicBezTo>
                  <a:pt x="2344030" y="1557193"/>
                  <a:pt x="2743200" y="2275953"/>
                  <a:pt x="2743200" y="3124200"/>
                </a:cubicBezTo>
                <a:lnTo>
                  <a:pt x="2741851" y="3161324"/>
                </a:lnTo>
                <a:cubicBezTo>
                  <a:pt x="2390599" y="3373911"/>
                  <a:pt x="1906323" y="3505200"/>
                  <a:pt x="1371600" y="3505200"/>
                </a:cubicBezTo>
                <a:cubicBezTo>
                  <a:pt x="836877" y="3505200"/>
                  <a:pt x="352602" y="3373911"/>
                  <a:pt x="1350" y="3161324"/>
                </a:cubicBezTo>
                <a:cubicBezTo>
                  <a:pt x="86" y="3148988"/>
                  <a:pt x="0" y="3136608"/>
                  <a:pt x="0" y="3124200"/>
                </a:cubicBezTo>
                <a:cubicBezTo>
                  <a:pt x="0" y="2275953"/>
                  <a:pt x="399171" y="1557193"/>
                  <a:pt x="951174" y="1311227"/>
                </a:cubicBezTo>
                <a:cubicBezTo>
                  <a:pt x="767036" y="1181223"/>
                  <a:pt x="647700" y="966497"/>
                  <a:pt x="647700" y="723900"/>
                </a:cubicBezTo>
                <a:cubicBezTo>
                  <a:pt x="647700" y="324101"/>
                  <a:pt x="971801" y="0"/>
                  <a:pt x="1371600" y="0"/>
                </a:cubicBezTo>
                <a:close/>
              </a:path>
            </a:pathLst>
          </a:custGeom>
          <a:gradFill>
            <a:gsLst>
              <a:gs pos="0">
                <a:srgbClr val="AF1717"/>
              </a:gs>
              <a:gs pos="80000">
                <a:srgbClr val="DE2828"/>
              </a:gs>
              <a:gs pos="100000">
                <a:srgbClr val="E91D1D"/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27432" rtlCol="0" anchor="b"/>
          <a:lstStyle/>
          <a:p>
            <a:pPr algn="ctr"/>
            <a:r>
              <a:rPr lang="en-US" sz="1400" b="1" dirty="0"/>
              <a:t>JV</a:t>
            </a:r>
          </a:p>
        </p:txBody>
      </p:sp>
      <p:sp>
        <p:nvSpPr>
          <p:cNvPr id="13" name="TextBox 12">
            <a:hlinkClick r:id="rId2"/>
            <a:extLst>
              <a:ext uri="{FF2B5EF4-FFF2-40B4-BE49-F238E27FC236}">
                <a16:creationId xmlns:a16="http://schemas.microsoft.com/office/drawing/2014/main" id="{F6F5D999-6544-46E0-BF60-A0C1165D047A}"/>
              </a:ext>
            </a:extLst>
          </p:cNvPr>
          <p:cNvSpPr txBox="1"/>
          <p:nvPr/>
        </p:nvSpPr>
        <p:spPr>
          <a:xfrm>
            <a:off x="946173" y="6082966"/>
            <a:ext cx="1491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Jésus</a:t>
            </a:r>
            <a:r>
              <a:rPr lang="es-MX" dirty="0"/>
              <a:t> Vázquez</a:t>
            </a:r>
          </a:p>
        </p:txBody>
      </p:sp>
    </p:spTree>
    <p:extLst>
      <p:ext uri="{BB962C8B-B14F-4D97-AF65-F5344CB8AC3E}">
        <p14:creationId xmlns:p14="http://schemas.microsoft.com/office/powerpoint/2010/main" val="391734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Jesus Vazquez</dc:creator>
  <cp:lastModifiedBy>Jesus Vazquez</cp:lastModifiedBy>
  <cp:revision>1</cp:revision>
  <dcterms:created xsi:type="dcterms:W3CDTF">2020-04-23T23:26:54Z</dcterms:created>
  <dcterms:modified xsi:type="dcterms:W3CDTF">2020-04-23T23:27:53Z</dcterms:modified>
</cp:coreProperties>
</file>